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6"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ExtraBold" panose="00000900000000000000" pitchFamily="2" charset="0"/>
      <p:bold r:id="rId18"/>
      <p:boldItalic r:id="rId19"/>
    </p:embeddedFont>
    <p:embeddedFont>
      <p:font typeface="EB Garamond Medium" panose="00000600000000000000" pitchFamily="2" charset="0"/>
      <p:regular r:id="rId20"/>
      <p:bold r:id="rId21"/>
      <p:italic r:id="rId22"/>
      <p:boldItalic r:id="rId23"/>
    </p:embeddedFont>
    <p:embeddedFont>
      <p:font typeface="Montserrat ExtraBold" panose="00000900000000000000" pitchFamily="2" charset="0"/>
      <p:bold r:id="rId24"/>
      <p:boldItalic r:id="rId25"/>
    </p:embeddedFont>
    <p:embeddedFont>
      <p:font typeface="Public Sans" panose="020B060402020202020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21" Type="http://schemas.openxmlformats.org/officeDocument/2006/relationships/font" Target="fonts/font1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6" name="Google Shape;183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298b7734d0b_0_1: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3" name="Google Shape;1843;g298b7734d0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7" name="Google Shape;18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g298b7734d0b_0_69: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g298b7734d0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7" name="Google Shape;188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298b7734d0b_0_42:notes"/>
          <p:cNvSpPr txBox="1">
            <a:spLocks noGrp="1"/>
          </p:cNvSpPr>
          <p:nvPr>
            <p:ph type="body" idx="1"/>
          </p:nvPr>
        </p:nvSpPr>
        <p:spPr>
          <a:xfrm>
            <a:off x="685800" y="4343378"/>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99" name="Google Shape;1899;g298b7734d0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6" name="Google Shape;19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96"/>
        <p:cNvGrpSpPr/>
        <p:nvPr/>
      </p:nvGrpSpPr>
      <p:grpSpPr>
        <a:xfrm>
          <a:off x="0" y="0"/>
          <a:ext cx="0" cy="0"/>
          <a:chOff x="0" y="0"/>
          <a:chExt cx="0" cy="0"/>
        </a:xfrm>
      </p:grpSpPr>
      <p:pic>
        <p:nvPicPr>
          <p:cNvPr id="97" name="Google Shape;97;p1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12"/>
          <p:cNvSpPr>
            <a:spLocks noGrp="1"/>
          </p:cNvSpPr>
          <p:nvPr>
            <p:ph type="pic" idx="2"/>
          </p:nvPr>
        </p:nvSpPr>
        <p:spPr>
          <a:xfrm>
            <a:off x="4983850" y="776920"/>
            <a:ext cx="4160150" cy="4050508"/>
          </a:xfrm>
          <a:prstGeom prst="rect">
            <a:avLst/>
          </a:prstGeom>
          <a:noFill/>
          <a:ln>
            <a:noFill/>
          </a:ln>
        </p:spPr>
      </p:sp>
      <p:sp>
        <p:nvSpPr>
          <p:cNvPr id="99" name="Google Shape;99;p1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0" name="Google Shape;100;p1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 name="Google Shape;101;p1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10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10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102"/>
          <p:cNvGrpSpPr/>
          <p:nvPr/>
        </p:nvGrpSpPr>
        <p:grpSpPr>
          <a:xfrm>
            <a:off x="3907491" y="3547977"/>
            <a:ext cx="1329018" cy="71718"/>
            <a:chOff x="3837640" y="2865532"/>
            <a:chExt cx="1329018" cy="71718"/>
          </a:xfrm>
        </p:grpSpPr>
        <p:sp>
          <p:nvSpPr>
            <p:cNvPr id="1706" name="Google Shape;1706;p102"/>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102"/>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102"/>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102"/>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102"/>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102"/>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102"/>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102"/>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102"/>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102"/>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102"/>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103"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103" descr="A group of people sitting at a table&#10;&#10;Description automatically generated with low confidence"/>
          <p:cNvPicPr preferRelativeResize="0"/>
          <p:nvPr/>
        </p:nvPicPr>
        <p:blipFill rotWithShape="1">
          <a:blip r:embed="rId3">
            <a:alphaModFix/>
          </a:blip>
          <a:srcRect l="40" t="31"/>
          <a:stretch/>
        </p:blipFill>
        <p:spPr>
          <a:xfrm>
            <a:off x="4864308" y="0"/>
            <a:ext cx="4279692" cy="5143500"/>
          </a:xfrm>
          <a:prstGeom prst="rect">
            <a:avLst/>
          </a:prstGeom>
          <a:noFill/>
          <a:ln>
            <a:noFill/>
          </a:ln>
        </p:spPr>
      </p:pic>
      <p:pic>
        <p:nvPicPr>
          <p:cNvPr id="1720" name="Google Shape;1720;p103"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103"/>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103"/>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103"/>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103"/>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104"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10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104"/>
          <p:cNvGrpSpPr/>
          <p:nvPr/>
        </p:nvGrpSpPr>
        <p:grpSpPr>
          <a:xfrm>
            <a:off x="-900" y="1034935"/>
            <a:ext cx="9146700" cy="1842077"/>
            <a:chOff x="-900" y="1034935"/>
            <a:chExt cx="9146700" cy="1842077"/>
          </a:xfrm>
        </p:grpSpPr>
        <p:sp>
          <p:nvSpPr>
            <p:cNvPr id="1729" name="Google Shape;1729;p104"/>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104"/>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104"/>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104"/>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105"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10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105"/>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105"/>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105"/>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39" name="Google Shape;1739;p105"/>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10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10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106"/>
          <p:cNvGrpSpPr/>
          <p:nvPr/>
        </p:nvGrpSpPr>
        <p:grpSpPr>
          <a:xfrm>
            <a:off x="-900" y="1034935"/>
            <a:ext cx="9146700" cy="1842077"/>
            <a:chOff x="-900" y="1034935"/>
            <a:chExt cx="9146700" cy="1842077"/>
          </a:xfrm>
        </p:grpSpPr>
        <p:sp>
          <p:nvSpPr>
            <p:cNvPr id="1744" name="Google Shape;1744;p10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106"/>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10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10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10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10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10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107"/>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107"/>
          <p:cNvPicPr preferRelativeResize="0"/>
          <p:nvPr/>
        </p:nvPicPr>
        <p:blipFill rotWithShape="1">
          <a:blip r:embed="rId4">
            <a:alphaModFix/>
          </a:blip>
          <a:srcRect t="-864" b="48"/>
          <a:stretch/>
        </p:blipFill>
        <p:spPr>
          <a:xfrm flipH="1">
            <a:off x="349865" y="721112"/>
            <a:ext cx="3612538" cy="4395173"/>
          </a:xfrm>
          <a:prstGeom prst="rect">
            <a:avLst/>
          </a:prstGeom>
          <a:noFill/>
          <a:ln>
            <a:noFill/>
          </a:ln>
        </p:spPr>
      </p:pic>
      <p:sp>
        <p:nvSpPr>
          <p:cNvPr id="1754" name="Google Shape;1754;p10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108"/>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108"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108"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108"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108"/>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109"/>
          <p:cNvGrpSpPr/>
          <p:nvPr/>
        </p:nvGrpSpPr>
        <p:grpSpPr>
          <a:xfrm>
            <a:off x="444" y="0"/>
            <a:ext cx="9143556" cy="5143500"/>
            <a:chOff x="444" y="317809"/>
            <a:chExt cx="9143556" cy="5143500"/>
          </a:xfrm>
        </p:grpSpPr>
        <p:pic>
          <p:nvPicPr>
            <p:cNvPr id="1763" name="Google Shape;1763;p10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10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10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109"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109"/>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109"/>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110"/>
          <p:cNvPicPr preferRelativeResize="0"/>
          <p:nvPr/>
        </p:nvPicPr>
        <p:blipFill rotWithShape="1">
          <a:blip r:embed="rId2">
            <a:alphaModFix amt="70000"/>
          </a:blip>
          <a:srcRect t="107" b="41"/>
          <a:stretch/>
        </p:blipFill>
        <p:spPr>
          <a:xfrm>
            <a:off x="0" y="-1"/>
            <a:ext cx="9144000" cy="5143501"/>
          </a:xfrm>
          <a:prstGeom prst="rect">
            <a:avLst/>
          </a:prstGeom>
          <a:noFill/>
          <a:ln>
            <a:noFill/>
          </a:ln>
        </p:spPr>
      </p:pic>
      <p:pic>
        <p:nvPicPr>
          <p:cNvPr id="1771" name="Google Shape;1771;p11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110"/>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110"/>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110"/>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111"/>
          <p:cNvGrpSpPr/>
          <p:nvPr/>
        </p:nvGrpSpPr>
        <p:grpSpPr>
          <a:xfrm>
            <a:off x="-3149" y="1"/>
            <a:ext cx="9147149" cy="5143500"/>
            <a:chOff x="-3149" y="1"/>
            <a:chExt cx="9147149" cy="5143500"/>
          </a:xfrm>
        </p:grpSpPr>
        <p:pic>
          <p:nvPicPr>
            <p:cNvPr id="1777" name="Google Shape;1777;p111"/>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778" name="Google Shape;1778;p111"/>
            <p:cNvSpPr/>
            <p:nvPr/>
          </p:nvSpPr>
          <p:spPr>
            <a:xfrm>
              <a:off x="-938" y="2804160"/>
              <a:ext cx="9144938" cy="2339340"/>
            </a:xfrm>
            <a:prstGeom prst="rect">
              <a:avLst/>
            </a:prstGeom>
            <a:solidFill>
              <a:schemeClr val="dk2">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111"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111"/>
          <p:cNvGrpSpPr/>
          <p:nvPr/>
        </p:nvGrpSpPr>
        <p:grpSpPr>
          <a:xfrm>
            <a:off x="2349390" y="1908808"/>
            <a:ext cx="4506182" cy="1790703"/>
            <a:chOff x="2560319" y="1790699"/>
            <a:chExt cx="4084321" cy="1623060"/>
          </a:xfrm>
        </p:grpSpPr>
        <p:sp>
          <p:nvSpPr>
            <p:cNvPr id="1781" name="Google Shape;1781;p111"/>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111"/>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111"/>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111"/>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102"/>
        <p:cNvGrpSpPr/>
        <p:nvPr/>
      </p:nvGrpSpPr>
      <p:grpSpPr>
        <a:xfrm>
          <a:off x="0" y="0"/>
          <a:ext cx="0" cy="0"/>
          <a:chOff x="0" y="0"/>
          <a:chExt cx="0" cy="0"/>
        </a:xfrm>
      </p:grpSpPr>
      <p:grpSp>
        <p:nvGrpSpPr>
          <p:cNvPr id="103" name="Google Shape;103;p13"/>
          <p:cNvGrpSpPr/>
          <p:nvPr/>
        </p:nvGrpSpPr>
        <p:grpSpPr>
          <a:xfrm>
            <a:off x="0" y="1"/>
            <a:ext cx="9143999" cy="5143499"/>
            <a:chOff x="0" y="1"/>
            <a:chExt cx="9144000" cy="5143500"/>
          </a:xfrm>
        </p:grpSpPr>
        <p:sp>
          <p:nvSpPr>
            <p:cNvPr id="104" name="Google Shape;104;p13"/>
            <p:cNvSpPr/>
            <p:nvPr/>
          </p:nvSpPr>
          <p:spPr>
            <a:xfrm>
              <a:off x="0" y="1"/>
              <a:ext cx="9144000" cy="5143500"/>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105" name="Google Shape;105;p1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106" name="Google Shape;106;p1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07" name="Google Shape;107;p1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8" name="Google Shape;108;p1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1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112"/>
          <p:cNvGrpSpPr/>
          <p:nvPr/>
        </p:nvGrpSpPr>
        <p:grpSpPr>
          <a:xfrm>
            <a:off x="-3149" y="1"/>
            <a:ext cx="9147149" cy="5143500"/>
            <a:chOff x="-3149" y="1"/>
            <a:chExt cx="9147149" cy="5143500"/>
          </a:xfrm>
        </p:grpSpPr>
        <p:pic>
          <p:nvPicPr>
            <p:cNvPr id="1787" name="Google Shape;1787;p112"/>
            <p:cNvPicPr preferRelativeResize="0"/>
            <p:nvPr/>
          </p:nvPicPr>
          <p:blipFill rotWithShape="1">
            <a:blip r:embed="rId2">
              <a:alphaModFix/>
            </a:blip>
            <a:srcRect t="103" b="42"/>
            <a:stretch/>
          </p:blipFill>
          <p:spPr>
            <a:xfrm>
              <a:off x="-3149" y="1"/>
              <a:ext cx="9144002" cy="5143500"/>
            </a:xfrm>
            <a:prstGeom prst="rect">
              <a:avLst/>
            </a:prstGeom>
            <a:noFill/>
            <a:ln>
              <a:noFill/>
            </a:ln>
          </p:spPr>
        </p:pic>
        <p:sp>
          <p:nvSpPr>
            <p:cNvPr id="1788" name="Google Shape;1788;p112"/>
            <p:cNvSpPr/>
            <p:nvPr/>
          </p:nvSpPr>
          <p:spPr>
            <a:xfrm>
              <a:off x="-938" y="2804160"/>
              <a:ext cx="9144938" cy="2339340"/>
            </a:xfrm>
            <a:prstGeom prst="rect">
              <a:avLst/>
            </a:prstGeom>
            <a:solidFill>
              <a:schemeClr val="accent1">
                <a:alpha val="73725"/>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112"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112"/>
          <p:cNvGrpSpPr/>
          <p:nvPr/>
        </p:nvGrpSpPr>
        <p:grpSpPr>
          <a:xfrm>
            <a:off x="2349390" y="1908808"/>
            <a:ext cx="4506182" cy="1790703"/>
            <a:chOff x="2560319" y="1790699"/>
            <a:chExt cx="4084321" cy="1623060"/>
          </a:xfrm>
        </p:grpSpPr>
        <p:sp>
          <p:nvSpPr>
            <p:cNvPr id="1791" name="Google Shape;1791;p112"/>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112"/>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112"/>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112"/>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113"/>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11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13"/>
          <p:cNvSpPr>
            <a:spLocks noGrp="1"/>
          </p:cNvSpPr>
          <p:nvPr>
            <p:ph type="pic" idx="2"/>
          </p:nvPr>
        </p:nvSpPr>
        <p:spPr>
          <a:xfrm>
            <a:off x="-1" y="0"/>
            <a:ext cx="4690335" cy="5139879"/>
          </a:xfrm>
          <a:prstGeom prst="rect">
            <a:avLst/>
          </a:prstGeom>
          <a:noFill/>
          <a:ln>
            <a:noFill/>
          </a:ln>
        </p:spPr>
      </p:sp>
      <p:sp>
        <p:nvSpPr>
          <p:cNvPr id="1799" name="Google Shape;1799;p113"/>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113"/>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113"/>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114"/>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11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14"/>
          <p:cNvSpPr>
            <a:spLocks noGrp="1"/>
          </p:cNvSpPr>
          <p:nvPr>
            <p:ph type="pic" idx="2"/>
          </p:nvPr>
        </p:nvSpPr>
        <p:spPr>
          <a:xfrm>
            <a:off x="-1" y="0"/>
            <a:ext cx="4690335" cy="5139879"/>
          </a:xfrm>
          <a:prstGeom prst="rect">
            <a:avLst/>
          </a:prstGeom>
          <a:noFill/>
          <a:ln>
            <a:noFill/>
          </a:ln>
        </p:spPr>
      </p:sp>
      <p:sp>
        <p:nvSpPr>
          <p:cNvPr id="1806" name="Google Shape;1806;p114"/>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114"/>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114"/>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115"/>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11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115"/>
          <p:cNvSpPr>
            <a:spLocks noGrp="1"/>
          </p:cNvSpPr>
          <p:nvPr>
            <p:ph type="pic" idx="2"/>
          </p:nvPr>
        </p:nvSpPr>
        <p:spPr>
          <a:xfrm>
            <a:off x="-1" y="0"/>
            <a:ext cx="4690335" cy="5139879"/>
          </a:xfrm>
          <a:prstGeom prst="rect">
            <a:avLst/>
          </a:prstGeom>
          <a:noFill/>
          <a:ln>
            <a:noFill/>
          </a:ln>
        </p:spPr>
      </p:sp>
      <p:sp>
        <p:nvSpPr>
          <p:cNvPr id="1813" name="Google Shape;1813;p115"/>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11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11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116"/>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116" descr="Background pattern&#10;&#10;Description automatically generated"/>
          <p:cNvPicPr preferRelativeResize="0"/>
          <p:nvPr/>
        </p:nvPicPr>
        <p:blipFill rotWithShape="1">
          <a:blip r:embed="rId2">
            <a:alphaModFix/>
          </a:blip>
          <a:srcRect l="41" r="40" b="81"/>
          <a:stretch/>
        </p:blipFill>
        <p:spPr>
          <a:xfrm rot="5400000">
            <a:off x="5391150" y="1390650"/>
            <a:ext cx="5143500" cy="2362200"/>
          </a:xfrm>
          <a:prstGeom prst="rect">
            <a:avLst/>
          </a:prstGeom>
          <a:solidFill>
            <a:schemeClr val="dk2"/>
          </a:solidFill>
          <a:ln>
            <a:noFill/>
          </a:ln>
        </p:spPr>
      </p:pic>
      <p:sp>
        <p:nvSpPr>
          <p:cNvPr id="1819" name="Google Shape;1819;p11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20" name="Google Shape;1820;p116"/>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116" descr="A picture containing indoor&#10;&#10;Description automatically generated"/>
          <p:cNvPicPr preferRelativeResize="0"/>
          <p:nvPr/>
        </p:nvPicPr>
        <p:blipFill rotWithShape="1">
          <a:blip r:embed="rId3">
            <a:alphaModFix/>
          </a:blip>
          <a:srcRect l="75" r="88"/>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116"/>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116"/>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117"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11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28"/>
        <p:cNvGrpSpPr/>
        <p:nvPr/>
      </p:nvGrpSpPr>
      <p:grpSpPr>
        <a:xfrm>
          <a:off x="0" y="0"/>
          <a:ext cx="0" cy="0"/>
          <a:chOff x="0" y="0"/>
          <a:chExt cx="0" cy="0"/>
        </a:xfrm>
      </p:grpSpPr>
      <p:sp>
        <p:nvSpPr>
          <p:cNvPr id="1829" name="Google Shape;1829;p119"/>
          <p:cNvSpPr txBox="1">
            <a:spLocks noGrp="1"/>
          </p:cNvSpPr>
          <p:nvPr>
            <p:ph type="title"/>
          </p:nvPr>
        </p:nvSpPr>
        <p:spPr>
          <a:xfrm>
            <a:off x="377666" y="427735"/>
            <a:ext cx="6798000" cy="17109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30" name="Google Shape;1830;p119"/>
          <p:cNvSpPr txBox="1">
            <a:spLocks noGrp="1"/>
          </p:cNvSpPr>
          <p:nvPr>
            <p:ph type="body" idx="1"/>
          </p:nvPr>
        </p:nvSpPr>
        <p:spPr>
          <a:xfrm>
            <a:off x="377666" y="2459482"/>
            <a:ext cx="6798000" cy="70575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400"/>
              <a:buNone/>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1831" name="Google Shape;1831;p119"/>
          <p:cNvSpPr txBox="1">
            <a:spLocks noGrp="1"/>
          </p:cNvSpPr>
          <p:nvPr>
            <p:ph type="dt" idx="10"/>
          </p:nvPr>
        </p:nvSpPr>
        <p:spPr>
          <a:xfrm>
            <a:off x="377666" y="9944862"/>
            <a:ext cx="1737300" cy="5346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32" name="Google Shape;1832;p119"/>
          <p:cNvSpPr txBox="1">
            <a:spLocks noGrp="1"/>
          </p:cNvSpPr>
          <p:nvPr>
            <p:ph type="ftr" idx="11"/>
          </p:nvPr>
        </p:nvSpPr>
        <p:spPr>
          <a:xfrm>
            <a:off x="2568130" y="9944862"/>
            <a:ext cx="2417100" cy="5346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33" name="Google Shape;1833;p119"/>
          <p:cNvSpPr txBox="1">
            <a:spLocks noGrp="1"/>
          </p:cNvSpPr>
          <p:nvPr>
            <p:ph type="sldNum" idx="12"/>
          </p:nvPr>
        </p:nvSpPr>
        <p:spPr>
          <a:xfrm>
            <a:off x="5438394" y="9944862"/>
            <a:ext cx="17373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110"/>
        <p:cNvGrpSpPr/>
        <p:nvPr/>
      </p:nvGrpSpPr>
      <p:grpSpPr>
        <a:xfrm>
          <a:off x="0" y="0"/>
          <a:ext cx="0" cy="0"/>
          <a:chOff x="0" y="0"/>
          <a:chExt cx="0" cy="0"/>
        </a:xfrm>
      </p:grpSpPr>
      <p:sp>
        <p:nvSpPr>
          <p:cNvPr id="111" name="Google Shape;111;p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2" name="Google Shape;112;p1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3" name="Google Shape;113;p14"/>
          <p:cNvSpPr>
            <a:spLocks noGrp="1"/>
          </p:cNvSpPr>
          <p:nvPr>
            <p:ph type="pic" idx="2"/>
          </p:nvPr>
        </p:nvSpPr>
        <p:spPr>
          <a:xfrm>
            <a:off x="4734046" y="638171"/>
            <a:ext cx="4417249" cy="4030832"/>
          </a:xfrm>
          <a:prstGeom prst="rect">
            <a:avLst/>
          </a:prstGeom>
          <a:noFill/>
          <a:ln>
            <a:noFill/>
          </a:ln>
        </p:spPr>
      </p:sp>
      <p:sp>
        <p:nvSpPr>
          <p:cNvPr id="114" name="Google Shape;114;p1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5" name="Google Shape;115;p1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6" name="Google Shape;116;p1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7" name="Google Shape;117;p1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18"/>
        <p:cNvGrpSpPr/>
        <p:nvPr/>
      </p:nvGrpSpPr>
      <p:grpSpPr>
        <a:xfrm>
          <a:off x="0" y="0"/>
          <a:ext cx="0" cy="0"/>
          <a:chOff x="0" y="0"/>
          <a:chExt cx="0" cy="0"/>
        </a:xfrm>
      </p:grpSpPr>
      <p:sp>
        <p:nvSpPr>
          <p:cNvPr id="119" name="Google Shape;119;p1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0" name="Google Shape;120;p1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1" name="Google Shape;121;p15"/>
          <p:cNvSpPr>
            <a:spLocks noGrp="1"/>
          </p:cNvSpPr>
          <p:nvPr>
            <p:ph type="pic" idx="2"/>
          </p:nvPr>
        </p:nvSpPr>
        <p:spPr>
          <a:xfrm>
            <a:off x="4734046" y="638171"/>
            <a:ext cx="4417249" cy="4030832"/>
          </a:xfrm>
          <a:prstGeom prst="rect">
            <a:avLst/>
          </a:prstGeom>
          <a:noFill/>
          <a:ln>
            <a:noFill/>
          </a:ln>
        </p:spPr>
      </p:sp>
      <p:sp>
        <p:nvSpPr>
          <p:cNvPr id="122" name="Google Shape;122;p1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3" name="Google Shape;123;p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4" name="Google Shape;124;p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26"/>
        <p:cNvGrpSpPr/>
        <p:nvPr/>
      </p:nvGrpSpPr>
      <p:grpSpPr>
        <a:xfrm>
          <a:off x="0" y="0"/>
          <a:ext cx="0" cy="0"/>
          <a:chOff x="0" y="0"/>
          <a:chExt cx="0" cy="0"/>
        </a:xfrm>
      </p:grpSpPr>
      <p:sp>
        <p:nvSpPr>
          <p:cNvPr id="127" name="Google Shape;127;p1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28" name="Google Shape;128;p1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9" name="Google Shape;129;p16"/>
          <p:cNvSpPr>
            <a:spLocks noGrp="1"/>
          </p:cNvSpPr>
          <p:nvPr>
            <p:ph type="pic" idx="2"/>
          </p:nvPr>
        </p:nvSpPr>
        <p:spPr>
          <a:xfrm>
            <a:off x="4734046" y="638171"/>
            <a:ext cx="4417249" cy="4030832"/>
          </a:xfrm>
          <a:prstGeom prst="rect">
            <a:avLst/>
          </a:prstGeom>
          <a:noFill/>
          <a:ln>
            <a:noFill/>
          </a:ln>
        </p:spPr>
      </p:sp>
      <p:sp>
        <p:nvSpPr>
          <p:cNvPr id="130" name="Google Shape;130;p1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1" name="Google Shape;131;p1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32" name="Google Shape;132;p1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 name="Google Shape;133;p1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34"/>
        <p:cNvGrpSpPr/>
        <p:nvPr/>
      </p:nvGrpSpPr>
      <p:grpSpPr>
        <a:xfrm>
          <a:off x="0" y="0"/>
          <a:ext cx="0" cy="0"/>
          <a:chOff x="0" y="0"/>
          <a:chExt cx="0" cy="0"/>
        </a:xfrm>
      </p:grpSpPr>
      <p:pic>
        <p:nvPicPr>
          <p:cNvPr id="135" name="Google Shape;135;p1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6" name="Google Shape;136;p1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 name="Google Shape;137;p1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1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39"/>
        <p:cNvGrpSpPr/>
        <p:nvPr/>
      </p:nvGrpSpPr>
      <p:grpSpPr>
        <a:xfrm>
          <a:off x="0" y="0"/>
          <a:ext cx="0" cy="0"/>
          <a:chOff x="0" y="0"/>
          <a:chExt cx="0" cy="0"/>
        </a:xfrm>
      </p:grpSpPr>
      <p:pic>
        <p:nvPicPr>
          <p:cNvPr id="140" name="Google Shape;140;p1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1" name="Google Shape;141;p1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 name="Google Shape;142;p1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3" name="Google Shape;143;p1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4" name="Google Shape;144;p1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5" name="Google Shape;145;p1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46" name="Google Shape;146;p1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47"/>
        <p:cNvGrpSpPr/>
        <p:nvPr/>
      </p:nvGrpSpPr>
      <p:grpSpPr>
        <a:xfrm>
          <a:off x="0" y="0"/>
          <a:ext cx="0" cy="0"/>
          <a:chOff x="0" y="0"/>
          <a:chExt cx="0" cy="0"/>
        </a:xfrm>
      </p:grpSpPr>
      <p:pic>
        <p:nvPicPr>
          <p:cNvPr id="148" name="Google Shape;148;p1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9" name="Google Shape;149;p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Google Shape;150;p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1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2" name="Google Shape;152;p1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3" name="Google Shape;153;p1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54" name="Google Shape;154;p1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55"/>
        <p:cNvGrpSpPr/>
        <p:nvPr/>
      </p:nvGrpSpPr>
      <p:grpSpPr>
        <a:xfrm>
          <a:off x="0" y="0"/>
          <a:ext cx="0" cy="0"/>
          <a:chOff x="0" y="0"/>
          <a:chExt cx="0" cy="0"/>
        </a:xfrm>
      </p:grpSpPr>
      <p:pic>
        <p:nvPicPr>
          <p:cNvPr id="156" name="Google Shape;156;p2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7" name="Google Shape;157;p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2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0" name="Google Shape;160;p2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1" name="Google Shape;161;p2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62" name="Google Shape;162;p2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63"/>
        <p:cNvGrpSpPr/>
        <p:nvPr/>
      </p:nvGrpSpPr>
      <p:grpSpPr>
        <a:xfrm>
          <a:off x="0" y="0"/>
          <a:ext cx="0" cy="0"/>
          <a:chOff x="0" y="0"/>
          <a:chExt cx="0" cy="0"/>
        </a:xfrm>
      </p:grpSpPr>
      <p:pic>
        <p:nvPicPr>
          <p:cNvPr id="164" name="Google Shape;164;p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5" name="Google Shape;165;p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 name="Google Shape;166;p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2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8" name="Google Shape;168;p2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69" name="Google Shape;169;p2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70" name="Google Shape;170;p2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4"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4"/>
          <p:cNvGrpSpPr/>
          <p:nvPr/>
        </p:nvGrpSpPr>
        <p:grpSpPr>
          <a:xfrm>
            <a:off x="270525" y="226006"/>
            <a:ext cx="175225" cy="4293887"/>
            <a:chOff x="270520" y="1140367"/>
            <a:chExt cx="175260" cy="4075443"/>
          </a:xfrm>
        </p:grpSpPr>
        <p:grpSp>
          <p:nvGrpSpPr>
            <p:cNvPr id="20" name="Google Shape;20;p4"/>
            <p:cNvGrpSpPr/>
            <p:nvPr/>
          </p:nvGrpSpPr>
          <p:grpSpPr>
            <a:xfrm>
              <a:off x="270520" y="3891468"/>
              <a:ext cx="175260" cy="1324342"/>
              <a:chOff x="129115" y="3948030"/>
              <a:chExt cx="175260" cy="1324342"/>
            </a:xfrm>
          </p:grpSpPr>
          <p:sp>
            <p:nvSpPr>
              <p:cNvPr id="21" name="Google Shape;21;p4"/>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4"/>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4"/>
            <p:cNvGrpSpPr/>
            <p:nvPr/>
          </p:nvGrpSpPr>
          <p:grpSpPr>
            <a:xfrm>
              <a:off x="270520" y="1140367"/>
              <a:ext cx="175260" cy="2488023"/>
              <a:chOff x="129115" y="1196929"/>
              <a:chExt cx="175260" cy="2488023"/>
            </a:xfrm>
          </p:grpSpPr>
          <p:cxnSp>
            <p:nvCxnSpPr>
              <p:cNvPr id="24" name="Google Shape;24;p4"/>
              <p:cNvCxnSpPr/>
              <p:nvPr/>
            </p:nvCxnSpPr>
            <p:spPr>
              <a:xfrm flipH="1">
                <a:off x="214345" y="1402852"/>
                <a:ext cx="2400" cy="2282100"/>
              </a:xfrm>
              <a:prstGeom prst="straightConnector1">
                <a:avLst/>
              </a:prstGeom>
              <a:noFill/>
              <a:ln w="12700" cap="flat" cmpd="sng">
                <a:solidFill>
                  <a:schemeClr val="dk2"/>
                </a:solidFill>
                <a:prstDash val="solid"/>
                <a:round/>
                <a:headEnd type="none" w="sm" len="sm"/>
                <a:tailEnd type="none" w="sm" len="sm"/>
              </a:ln>
            </p:spPr>
          </p:cxnSp>
          <p:sp>
            <p:nvSpPr>
              <p:cNvPr id="25" name="Google Shape;25;p4"/>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71"/>
        <p:cNvGrpSpPr/>
        <p:nvPr/>
      </p:nvGrpSpPr>
      <p:grpSpPr>
        <a:xfrm>
          <a:off x="0" y="0"/>
          <a:ext cx="0" cy="0"/>
          <a:chOff x="0" y="0"/>
          <a:chExt cx="0" cy="0"/>
        </a:xfrm>
      </p:grpSpPr>
      <p:pic>
        <p:nvPicPr>
          <p:cNvPr id="172" name="Google Shape;172;p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73" name="Google Shape;173;p2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4" name="Google Shape;174;p22"/>
          <p:cNvSpPr>
            <a:spLocks noGrp="1"/>
          </p:cNvSpPr>
          <p:nvPr>
            <p:ph type="pic" idx="2"/>
          </p:nvPr>
        </p:nvSpPr>
        <p:spPr>
          <a:xfrm>
            <a:off x="0" y="667604"/>
            <a:ext cx="4201610" cy="3970337"/>
          </a:xfrm>
          <a:prstGeom prst="rect">
            <a:avLst/>
          </a:prstGeom>
          <a:noFill/>
          <a:ln>
            <a:noFill/>
          </a:ln>
        </p:spPr>
      </p:sp>
      <p:sp>
        <p:nvSpPr>
          <p:cNvPr id="175" name="Google Shape;175;p2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6" name="Google Shape;176;p2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 name="Google Shape;177;p2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78"/>
        <p:cNvGrpSpPr/>
        <p:nvPr/>
      </p:nvGrpSpPr>
      <p:grpSpPr>
        <a:xfrm>
          <a:off x="0" y="0"/>
          <a:ext cx="0" cy="0"/>
          <a:chOff x="0" y="0"/>
          <a:chExt cx="0" cy="0"/>
        </a:xfrm>
      </p:grpSpPr>
      <p:pic>
        <p:nvPicPr>
          <p:cNvPr id="179" name="Google Shape;179;p2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80" name="Google Shape;180;p2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p23"/>
          <p:cNvSpPr>
            <a:spLocks noGrp="1"/>
          </p:cNvSpPr>
          <p:nvPr>
            <p:ph type="pic" idx="2"/>
          </p:nvPr>
        </p:nvSpPr>
        <p:spPr>
          <a:xfrm>
            <a:off x="0" y="667604"/>
            <a:ext cx="4201610" cy="3970337"/>
          </a:xfrm>
          <a:prstGeom prst="rect">
            <a:avLst/>
          </a:prstGeom>
          <a:noFill/>
          <a:ln>
            <a:noFill/>
          </a:ln>
        </p:spPr>
      </p:sp>
      <p:sp>
        <p:nvSpPr>
          <p:cNvPr id="182" name="Google Shape;182;p2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3" name="Google Shape;183;p2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4" name="Google Shape;184;p2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85"/>
        <p:cNvGrpSpPr/>
        <p:nvPr/>
      </p:nvGrpSpPr>
      <p:grpSpPr>
        <a:xfrm>
          <a:off x="0" y="0"/>
          <a:ext cx="0" cy="0"/>
          <a:chOff x="0" y="0"/>
          <a:chExt cx="0" cy="0"/>
        </a:xfrm>
      </p:grpSpPr>
      <p:sp>
        <p:nvSpPr>
          <p:cNvPr id="186" name="Google Shape;186;p2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4"/>
          <p:cNvSpPr>
            <a:spLocks noGrp="1"/>
          </p:cNvSpPr>
          <p:nvPr>
            <p:ph type="pic" idx="2"/>
          </p:nvPr>
        </p:nvSpPr>
        <p:spPr>
          <a:xfrm>
            <a:off x="1" y="0"/>
            <a:ext cx="4572000" cy="5143494"/>
          </a:xfrm>
          <a:prstGeom prst="rect">
            <a:avLst/>
          </a:prstGeom>
          <a:noFill/>
          <a:ln>
            <a:noFill/>
          </a:ln>
        </p:spPr>
      </p:sp>
      <p:sp>
        <p:nvSpPr>
          <p:cNvPr id="189" name="Google Shape;189;p2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4"/>
          <p:cNvSpPr>
            <a:spLocks noGrp="1"/>
          </p:cNvSpPr>
          <p:nvPr>
            <p:ph type="pic" idx="3"/>
          </p:nvPr>
        </p:nvSpPr>
        <p:spPr>
          <a:xfrm>
            <a:off x="4408678" y="1539292"/>
            <a:ext cx="318677" cy="318677"/>
          </a:xfrm>
          <a:prstGeom prst="rect">
            <a:avLst/>
          </a:prstGeom>
          <a:noFill/>
          <a:ln>
            <a:noFill/>
          </a:ln>
        </p:spPr>
      </p:sp>
      <p:sp>
        <p:nvSpPr>
          <p:cNvPr id="193" name="Google Shape;193;p2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5" name="Google Shape;195;p24"/>
          <p:cNvSpPr>
            <a:spLocks noGrp="1"/>
          </p:cNvSpPr>
          <p:nvPr>
            <p:ph type="pic" idx="4"/>
          </p:nvPr>
        </p:nvSpPr>
        <p:spPr>
          <a:xfrm>
            <a:off x="4408678" y="3122801"/>
            <a:ext cx="318677" cy="318677"/>
          </a:xfrm>
          <a:prstGeom prst="rect">
            <a:avLst/>
          </a:prstGeom>
          <a:noFill/>
          <a:ln>
            <a:noFill/>
          </a:ln>
        </p:spPr>
      </p:sp>
      <p:sp>
        <p:nvSpPr>
          <p:cNvPr id="196" name="Google Shape;196;p2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97"/>
        <p:cNvGrpSpPr/>
        <p:nvPr/>
      </p:nvGrpSpPr>
      <p:grpSpPr>
        <a:xfrm>
          <a:off x="0" y="0"/>
          <a:ext cx="0" cy="0"/>
          <a:chOff x="0" y="0"/>
          <a:chExt cx="0" cy="0"/>
        </a:xfrm>
      </p:grpSpPr>
      <p:sp>
        <p:nvSpPr>
          <p:cNvPr id="198" name="Google Shape;198;p2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9" name="Google Shape;199;p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5"/>
          <p:cNvSpPr>
            <a:spLocks noGrp="1"/>
          </p:cNvSpPr>
          <p:nvPr>
            <p:ph type="pic" idx="2"/>
          </p:nvPr>
        </p:nvSpPr>
        <p:spPr>
          <a:xfrm>
            <a:off x="1" y="0"/>
            <a:ext cx="4572000" cy="5143494"/>
          </a:xfrm>
          <a:prstGeom prst="rect">
            <a:avLst/>
          </a:prstGeom>
          <a:noFill/>
          <a:ln>
            <a:noFill/>
          </a:ln>
        </p:spPr>
      </p:sp>
      <p:sp>
        <p:nvSpPr>
          <p:cNvPr id="201" name="Google Shape;201;p2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2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3" name="Google Shape;203;p2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4" name="Google Shape;204;p25"/>
          <p:cNvSpPr>
            <a:spLocks noGrp="1"/>
          </p:cNvSpPr>
          <p:nvPr>
            <p:ph type="pic" idx="3"/>
          </p:nvPr>
        </p:nvSpPr>
        <p:spPr>
          <a:xfrm>
            <a:off x="4408678" y="1539292"/>
            <a:ext cx="318677" cy="318677"/>
          </a:xfrm>
          <a:prstGeom prst="rect">
            <a:avLst/>
          </a:prstGeom>
          <a:noFill/>
          <a:ln>
            <a:noFill/>
          </a:ln>
        </p:spPr>
      </p:sp>
      <p:sp>
        <p:nvSpPr>
          <p:cNvPr id="205" name="Google Shape;205;p2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5"/>
          <p:cNvSpPr>
            <a:spLocks noGrp="1"/>
          </p:cNvSpPr>
          <p:nvPr>
            <p:ph type="pic" idx="4"/>
          </p:nvPr>
        </p:nvSpPr>
        <p:spPr>
          <a:xfrm>
            <a:off x="4408678" y="3122801"/>
            <a:ext cx="318677" cy="318677"/>
          </a:xfrm>
          <a:prstGeom prst="rect">
            <a:avLst/>
          </a:prstGeom>
          <a:noFill/>
          <a:ln>
            <a:noFill/>
          </a:ln>
        </p:spPr>
      </p:sp>
      <p:sp>
        <p:nvSpPr>
          <p:cNvPr id="208" name="Google Shape;208;p2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209"/>
        <p:cNvGrpSpPr/>
        <p:nvPr/>
      </p:nvGrpSpPr>
      <p:grpSpPr>
        <a:xfrm>
          <a:off x="0" y="0"/>
          <a:ext cx="0" cy="0"/>
          <a:chOff x="0" y="0"/>
          <a:chExt cx="0" cy="0"/>
        </a:xfrm>
      </p:grpSpPr>
      <p:pic>
        <p:nvPicPr>
          <p:cNvPr id="210" name="Google Shape;210;p2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11" name="Google Shape;211;p26"/>
          <p:cNvGrpSpPr/>
          <p:nvPr/>
        </p:nvGrpSpPr>
        <p:grpSpPr>
          <a:xfrm>
            <a:off x="4107305" y="941707"/>
            <a:ext cx="284686" cy="3999388"/>
            <a:chOff x="4107305" y="941707"/>
            <a:chExt cx="284686" cy="3999388"/>
          </a:xfrm>
        </p:grpSpPr>
        <p:sp>
          <p:nvSpPr>
            <p:cNvPr id="212" name="Google Shape;212;p2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3" name="Google Shape;213;p2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15" name="Google Shape;215;p26"/>
          <p:cNvSpPr>
            <a:spLocks noGrp="1"/>
          </p:cNvSpPr>
          <p:nvPr>
            <p:ph type="pic" idx="2"/>
          </p:nvPr>
        </p:nvSpPr>
        <p:spPr>
          <a:xfrm>
            <a:off x="219360" y="856040"/>
            <a:ext cx="3958630" cy="4287460"/>
          </a:xfrm>
          <a:prstGeom prst="rect">
            <a:avLst/>
          </a:prstGeom>
          <a:noFill/>
          <a:ln>
            <a:noFill/>
          </a:ln>
        </p:spPr>
      </p:sp>
      <p:sp>
        <p:nvSpPr>
          <p:cNvPr id="216" name="Google Shape;216;p2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19"/>
        <p:cNvGrpSpPr/>
        <p:nvPr/>
      </p:nvGrpSpPr>
      <p:grpSpPr>
        <a:xfrm>
          <a:off x="0" y="0"/>
          <a:ext cx="0" cy="0"/>
          <a:chOff x="0" y="0"/>
          <a:chExt cx="0" cy="0"/>
        </a:xfrm>
      </p:grpSpPr>
      <p:pic>
        <p:nvPicPr>
          <p:cNvPr id="220" name="Google Shape;220;p2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1" name="Google Shape;221;p27"/>
          <p:cNvSpPr>
            <a:spLocks noGrp="1"/>
          </p:cNvSpPr>
          <p:nvPr>
            <p:ph type="pic" idx="2"/>
          </p:nvPr>
        </p:nvSpPr>
        <p:spPr>
          <a:xfrm>
            <a:off x="4572000" y="0"/>
            <a:ext cx="4571990" cy="5143494"/>
          </a:xfrm>
          <a:prstGeom prst="rect">
            <a:avLst/>
          </a:prstGeom>
          <a:noFill/>
          <a:ln>
            <a:noFill/>
          </a:ln>
        </p:spPr>
      </p:sp>
      <p:sp>
        <p:nvSpPr>
          <p:cNvPr id="222" name="Google Shape;222;p2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24" name="Google Shape;224;p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26"/>
        <p:cNvGrpSpPr/>
        <p:nvPr/>
      </p:nvGrpSpPr>
      <p:grpSpPr>
        <a:xfrm>
          <a:off x="0" y="0"/>
          <a:ext cx="0" cy="0"/>
          <a:chOff x="0" y="0"/>
          <a:chExt cx="0" cy="0"/>
        </a:xfrm>
      </p:grpSpPr>
      <p:pic>
        <p:nvPicPr>
          <p:cNvPr id="227" name="Google Shape;227;p2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8" name="Google Shape;228;p2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p28"/>
          <p:cNvSpPr>
            <a:spLocks noGrp="1"/>
          </p:cNvSpPr>
          <p:nvPr>
            <p:ph type="pic" idx="2"/>
          </p:nvPr>
        </p:nvSpPr>
        <p:spPr>
          <a:xfrm>
            <a:off x="219360" y="856040"/>
            <a:ext cx="3958630" cy="4287460"/>
          </a:xfrm>
          <a:prstGeom prst="rect">
            <a:avLst/>
          </a:prstGeom>
          <a:noFill/>
          <a:ln>
            <a:noFill/>
          </a:ln>
        </p:spPr>
      </p:sp>
      <p:sp>
        <p:nvSpPr>
          <p:cNvPr id="230" name="Google Shape;230;p2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33"/>
        <p:cNvGrpSpPr/>
        <p:nvPr/>
      </p:nvGrpSpPr>
      <p:grpSpPr>
        <a:xfrm>
          <a:off x="0" y="0"/>
          <a:ext cx="0" cy="0"/>
          <a:chOff x="0" y="0"/>
          <a:chExt cx="0" cy="0"/>
        </a:xfrm>
      </p:grpSpPr>
      <p:pic>
        <p:nvPicPr>
          <p:cNvPr id="234" name="Google Shape;234;p2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35" name="Google Shape;235;p2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6" name="Google Shape;236;p29"/>
          <p:cNvSpPr>
            <a:spLocks noGrp="1"/>
          </p:cNvSpPr>
          <p:nvPr>
            <p:ph type="pic" idx="2"/>
          </p:nvPr>
        </p:nvSpPr>
        <p:spPr>
          <a:xfrm>
            <a:off x="235670" y="0"/>
            <a:ext cx="3582186" cy="5143494"/>
          </a:xfrm>
          <a:prstGeom prst="rect">
            <a:avLst/>
          </a:prstGeom>
          <a:noFill/>
          <a:ln>
            <a:noFill/>
          </a:ln>
        </p:spPr>
      </p:sp>
      <p:sp>
        <p:nvSpPr>
          <p:cNvPr id="237" name="Google Shape;237;p2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2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39"/>
        <p:cNvGrpSpPr/>
        <p:nvPr/>
      </p:nvGrpSpPr>
      <p:grpSpPr>
        <a:xfrm>
          <a:off x="0" y="0"/>
          <a:ext cx="0" cy="0"/>
          <a:chOff x="0" y="0"/>
          <a:chExt cx="0" cy="0"/>
        </a:xfrm>
      </p:grpSpPr>
      <p:sp>
        <p:nvSpPr>
          <p:cNvPr id="240" name="Google Shape;240;p3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1" name="Google Shape;241;p3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p30"/>
          <p:cNvSpPr>
            <a:spLocks noGrp="1"/>
          </p:cNvSpPr>
          <p:nvPr>
            <p:ph type="pic" idx="2"/>
          </p:nvPr>
        </p:nvSpPr>
        <p:spPr>
          <a:xfrm>
            <a:off x="-1" y="0"/>
            <a:ext cx="5312965" cy="5143494"/>
          </a:xfrm>
          <a:prstGeom prst="rect">
            <a:avLst/>
          </a:prstGeom>
          <a:noFill/>
          <a:ln>
            <a:noFill/>
          </a:ln>
        </p:spPr>
      </p:sp>
      <p:sp>
        <p:nvSpPr>
          <p:cNvPr id="244" name="Google Shape;244;p3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46"/>
        <p:cNvGrpSpPr/>
        <p:nvPr/>
      </p:nvGrpSpPr>
      <p:grpSpPr>
        <a:xfrm>
          <a:off x="0" y="0"/>
          <a:ext cx="0" cy="0"/>
          <a:chOff x="0" y="0"/>
          <a:chExt cx="0" cy="0"/>
        </a:xfrm>
      </p:grpSpPr>
      <p:sp>
        <p:nvSpPr>
          <p:cNvPr id="247" name="Google Shape;247;p3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48" name="Google Shape;248;p31"/>
          <p:cNvPicPr preferRelativeResize="0"/>
          <p:nvPr/>
        </p:nvPicPr>
        <p:blipFill rotWithShape="1">
          <a:blip r:embed="rId2">
            <a:alphaModFix/>
          </a:blip>
          <a:srcRect l="71" r="59"/>
          <a:stretch/>
        </p:blipFill>
        <p:spPr>
          <a:xfrm>
            <a:off x="4885624" y="3"/>
            <a:ext cx="4258376" cy="5143498"/>
          </a:xfrm>
          <a:prstGeom prst="rect">
            <a:avLst/>
          </a:prstGeom>
          <a:noFill/>
          <a:ln>
            <a:noFill/>
          </a:ln>
        </p:spPr>
      </p:pic>
      <p:pic>
        <p:nvPicPr>
          <p:cNvPr id="249" name="Google Shape;249;p3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50" name="Google Shape;250;p3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51" name="Google Shape;251;p3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3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3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5"/>
          <p:cNvGrpSpPr/>
          <p:nvPr/>
        </p:nvGrpSpPr>
        <p:grpSpPr>
          <a:xfrm>
            <a:off x="2441263" y="1060409"/>
            <a:ext cx="4259386" cy="3399177"/>
            <a:chOff x="2441263" y="1068029"/>
            <a:chExt cx="4259386" cy="3399177"/>
          </a:xfrm>
        </p:grpSpPr>
        <p:pic>
          <p:nvPicPr>
            <p:cNvPr id="31" name="Google Shape;31;p5"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5"/>
            <p:cNvGrpSpPr/>
            <p:nvPr/>
          </p:nvGrpSpPr>
          <p:grpSpPr>
            <a:xfrm>
              <a:off x="2441263" y="1089939"/>
              <a:ext cx="4259386" cy="3377267"/>
              <a:chOff x="2441263" y="1089939"/>
              <a:chExt cx="4259386" cy="3377267"/>
            </a:xfrm>
          </p:grpSpPr>
          <p:sp>
            <p:nvSpPr>
              <p:cNvPr id="33" name="Google Shape;33;p5"/>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5"/>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5"/>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5"/>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5"/>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5"/>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5"/>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5"/>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5"/>
            <p:cNvGrpSpPr/>
            <p:nvPr/>
          </p:nvGrpSpPr>
          <p:grpSpPr>
            <a:xfrm>
              <a:off x="3551613" y="1402488"/>
              <a:ext cx="2053983" cy="2053983"/>
              <a:chOff x="3766548" y="1602249"/>
              <a:chExt cx="2053983" cy="2053983"/>
            </a:xfrm>
          </p:grpSpPr>
          <p:sp>
            <p:nvSpPr>
              <p:cNvPr id="42" name="Google Shape;42;p5"/>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5"/>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5"/>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5"/>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5"/>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5"/>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5"/>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5"/>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5"/>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5"/>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54"/>
        <p:cNvGrpSpPr/>
        <p:nvPr/>
      </p:nvGrpSpPr>
      <p:grpSpPr>
        <a:xfrm>
          <a:off x="0" y="0"/>
          <a:ext cx="0" cy="0"/>
          <a:chOff x="0" y="0"/>
          <a:chExt cx="0" cy="0"/>
        </a:xfrm>
      </p:grpSpPr>
      <p:grpSp>
        <p:nvGrpSpPr>
          <p:cNvPr id="255" name="Google Shape;255;p32"/>
          <p:cNvGrpSpPr/>
          <p:nvPr/>
        </p:nvGrpSpPr>
        <p:grpSpPr>
          <a:xfrm>
            <a:off x="2494464" y="494214"/>
            <a:ext cx="4155074" cy="4155073"/>
            <a:chOff x="2119794" y="-36836"/>
            <a:chExt cx="5217173" cy="5217173"/>
          </a:xfrm>
        </p:grpSpPr>
        <p:sp>
          <p:nvSpPr>
            <p:cNvPr id="256" name="Google Shape;256;p3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7" name="Google Shape;257;p3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58" name="Google Shape;258;p32"/>
            <p:cNvGrpSpPr/>
            <p:nvPr/>
          </p:nvGrpSpPr>
          <p:grpSpPr>
            <a:xfrm>
              <a:off x="2119794" y="-36836"/>
              <a:ext cx="5217173" cy="5217173"/>
              <a:chOff x="2334961" y="334711"/>
              <a:chExt cx="4626477" cy="4626477"/>
            </a:xfrm>
          </p:grpSpPr>
          <p:grpSp>
            <p:nvGrpSpPr>
              <p:cNvPr id="259" name="Google Shape;259;p32"/>
              <p:cNvGrpSpPr/>
              <p:nvPr/>
            </p:nvGrpSpPr>
            <p:grpSpPr>
              <a:xfrm>
                <a:off x="2334961" y="334711"/>
                <a:ext cx="4626477" cy="4626477"/>
                <a:chOff x="2334961" y="334711"/>
                <a:chExt cx="4626477" cy="4626477"/>
              </a:xfrm>
            </p:grpSpPr>
            <p:sp>
              <p:nvSpPr>
                <p:cNvPr id="260" name="Google Shape;260;p3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1" name="Google Shape;261;p3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3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3" name="Google Shape;263;p3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3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65" name="Google Shape;265;p3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66"/>
        <p:cNvGrpSpPr/>
        <p:nvPr/>
      </p:nvGrpSpPr>
      <p:grpSpPr>
        <a:xfrm>
          <a:off x="0" y="0"/>
          <a:ext cx="0" cy="0"/>
          <a:chOff x="0" y="0"/>
          <a:chExt cx="0" cy="0"/>
        </a:xfrm>
      </p:grpSpPr>
      <p:grpSp>
        <p:nvGrpSpPr>
          <p:cNvPr id="267" name="Google Shape;267;p33"/>
          <p:cNvGrpSpPr/>
          <p:nvPr/>
        </p:nvGrpSpPr>
        <p:grpSpPr>
          <a:xfrm>
            <a:off x="2494465" y="494214"/>
            <a:ext cx="4155072" cy="4155073"/>
            <a:chOff x="2119794" y="-36836"/>
            <a:chExt cx="5217173" cy="5217173"/>
          </a:xfrm>
        </p:grpSpPr>
        <p:sp>
          <p:nvSpPr>
            <p:cNvPr id="268" name="Google Shape;268;p3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9" name="Google Shape;269;p3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70" name="Google Shape;270;p33"/>
            <p:cNvGrpSpPr/>
            <p:nvPr/>
          </p:nvGrpSpPr>
          <p:grpSpPr>
            <a:xfrm>
              <a:off x="2119794" y="-36836"/>
              <a:ext cx="5217173" cy="5217173"/>
              <a:chOff x="2334961" y="334711"/>
              <a:chExt cx="4626477" cy="4626477"/>
            </a:xfrm>
          </p:grpSpPr>
          <p:grpSp>
            <p:nvGrpSpPr>
              <p:cNvPr id="271" name="Google Shape;271;p33"/>
              <p:cNvGrpSpPr/>
              <p:nvPr/>
            </p:nvGrpSpPr>
            <p:grpSpPr>
              <a:xfrm>
                <a:off x="2334961" y="334711"/>
                <a:ext cx="4626477" cy="4626477"/>
                <a:chOff x="2334961" y="334711"/>
                <a:chExt cx="4626477" cy="4626477"/>
              </a:xfrm>
            </p:grpSpPr>
            <p:sp>
              <p:nvSpPr>
                <p:cNvPr id="272" name="Google Shape;272;p3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3" name="Google Shape;273;p3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74" name="Google Shape;274;p3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5" name="Google Shape;275;p3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6" name="Google Shape;276;p3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77" name="Google Shape;277;p3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78"/>
        <p:cNvGrpSpPr/>
        <p:nvPr/>
      </p:nvGrpSpPr>
      <p:grpSpPr>
        <a:xfrm>
          <a:off x="0" y="0"/>
          <a:ext cx="0" cy="0"/>
          <a:chOff x="0" y="0"/>
          <a:chExt cx="0" cy="0"/>
        </a:xfrm>
      </p:grpSpPr>
      <p:pic>
        <p:nvPicPr>
          <p:cNvPr id="279" name="Google Shape;279;p3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80" name="Google Shape;280;p3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81"/>
        <p:cNvGrpSpPr/>
        <p:nvPr/>
      </p:nvGrpSpPr>
      <p:grpSpPr>
        <a:xfrm>
          <a:off x="0" y="0"/>
          <a:ext cx="0" cy="0"/>
          <a:chOff x="0" y="0"/>
          <a:chExt cx="0" cy="0"/>
        </a:xfrm>
      </p:grpSpPr>
      <p:pic>
        <p:nvPicPr>
          <p:cNvPr id="282" name="Google Shape;282;p3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83" name="Google Shape;283;p3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84"/>
        <p:cNvGrpSpPr/>
        <p:nvPr/>
      </p:nvGrpSpPr>
      <p:grpSpPr>
        <a:xfrm>
          <a:off x="0" y="0"/>
          <a:ext cx="0" cy="0"/>
          <a:chOff x="0" y="0"/>
          <a:chExt cx="0" cy="0"/>
        </a:xfrm>
      </p:grpSpPr>
      <p:pic>
        <p:nvPicPr>
          <p:cNvPr id="285" name="Google Shape;285;p3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86" name="Google Shape;286;p3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3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88"/>
        <p:cNvGrpSpPr/>
        <p:nvPr/>
      </p:nvGrpSpPr>
      <p:grpSpPr>
        <a:xfrm>
          <a:off x="0" y="0"/>
          <a:ext cx="0" cy="0"/>
          <a:chOff x="0" y="0"/>
          <a:chExt cx="0" cy="0"/>
        </a:xfrm>
      </p:grpSpPr>
      <p:pic>
        <p:nvPicPr>
          <p:cNvPr id="289" name="Google Shape;289;p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0" name="Google Shape;290;p3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1" name="Google Shape;291;p3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2" name="Google Shape;292;p3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3" name="Google Shape;293;p3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4" name="Google Shape;294;p3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5" name="Google Shape;295;p3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6" name="Google Shape;296;p3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 name="Google Shape;297;p3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300"/>
        <p:cNvGrpSpPr/>
        <p:nvPr/>
      </p:nvGrpSpPr>
      <p:grpSpPr>
        <a:xfrm>
          <a:off x="0" y="0"/>
          <a:ext cx="0" cy="0"/>
          <a:chOff x="0" y="0"/>
          <a:chExt cx="0" cy="0"/>
        </a:xfrm>
      </p:grpSpPr>
      <p:pic>
        <p:nvPicPr>
          <p:cNvPr id="301" name="Google Shape;301;p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2" name="Google Shape;302;p3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3" name="Google Shape;303;p3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3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5" name="Google Shape;305;p3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6" name="Google Shape;306;p3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7" name="Google Shape;307;p3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8" name="Google Shape;308;p3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9" name="Google Shape;309;p3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12"/>
        <p:cNvGrpSpPr/>
        <p:nvPr/>
      </p:nvGrpSpPr>
      <p:grpSpPr>
        <a:xfrm>
          <a:off x="0" y="0"/>
          <a:ext cx="0" cy="0"/>
          <a:chOff x="0" y="0"/>
          <a:chExt cx="0" cy="0"/>
        </a:xfrm>
      </p:grpSpPr>
      <p:pic>
        <p:nvPicPr>
          <p:cNvPr id="313" name="Google Shape;313;p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14" name="Google Shape;314;p3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15" name="Google Shape;315;p39"/>
          <p:cNvGrpSpPr/>
          <p:nvPr/>
        </p:nvGrpSpPr>
        <p:grpSpPr>
          <a:xfrm>
            <a:off x="2257341" y="1861278"/>
            <a:ext cx="560368" cy="825149"/>
            <a:chOff x="2257341" y="1871217"/>
            <a:chExt cx="560368" cy="825149"/>
          </a:xfrm>
        </p:grpSpPr>
        <p:sp>
          <p:nvSpPr>
            <p:cNvPr id="316" name="Google Shape;316;p3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7" name="Google Shape;317;p3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8" name="Google Shape;318;p3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9" name="Google Shape;319;p3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20" name="Google Shape;320;p39"/>
          <p:cNvGrpSpPr/>
          <p:nvPr/>
        </p:nvGrpSpPr>
        <p:grpSpPr>
          <a:xfrm>
            <a:off x="6326292" y="1861278"/>
            <a:ext cx="560368" cy="825149"/>
            <a:chOff x="6326292" y="1871217"/>
            <a:chExt cx="560368" cy="825149"/>
          </a:xfrm>
        </p:grpSpPr>
        <p:sp>
          <p:nvSpPr>
            <p:cNvPr id="321" name="Google Shape;321;p3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22" name="Google Shape;322;p3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23" name="Google Shape;323;p3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24" name="Google Shape;324;p3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25" name="Google Shape;325;p3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3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7" name="Google Shape;327;p3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3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9" name="Google Shape;329;p3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3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31"/>
        <p:cNvGrpSpPr/>
        <p:nvPr/>
      </p:nvGrpSpPr>
      <p:grpSpPr>
        <a:xfrm>
          <a:off x="0" y="0"/>
          <a:ext cx="0" cy="0"/>
          <a:chOff x="0" y="0"/>
          <a:chExt cx="0" cy="0"/>
        </a:xfrm>
      </p:grpSpPr>
      <p:pic>
        <p:nvPicPr>
          <p:cNvPr id="332" name="Google Shape;332;p4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33" name="Google Shape;333;p4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4" name="Google Shape;334;p4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5" name="Google Shape;335;p4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36" name="Google Shape;336;p4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7" name="Google Shape;337;p4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8" name="Google Shape;338;p4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9" name="Google Shape;339;p4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40" name="Google Shape;340;p4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1" name="Google Shape;341;p4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4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43" name="Google Shape;343;p4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44" name="Google Shape;344;p4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4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6" name="Google Shape;346;p4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47"/>
        <p:cNvGrpSpPr/>
        <p:nvPr/>
      </p:nvGrpSpPr>
      <p:grpSpPr>
        <a:xfrm>
          <a:off x="0" y="0"/>
          <a:ext cx="0" cy="0"/>
          <a:chOff x="0" y="0"/>
          <a:chExt cx="0" cy="0"/>
        </a:xfrm>
      </p:grpSpPr>
      <p:pic>
        <p:nvPicPr>
          <p:cNvPr id="348" name="Google Shape;348;p4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9" name="Google Shape;349;p41"/>
          <p:cNvGrpSpPr/>
          <p:nvPr/>
        </p:nvGrpSpPr>
        <p:grpSpPr>
          <a:xfrm>
            <a:off x="0" y="2399230"/>
            <a:ext cx="9144001" cy="2349751"/>
            <a:chOff x="0" y="2182920"/>
            <a:chExt cx="9144001" cy="2349751"/>
          </a:xfrm>
        </p:grpSpPr>
        <p:sp>
          <p:nvSpPr>
            <p:cNvPr id="350" name="Google Shape;350;p4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1" name="Google Shape;351;p41"/>
            <p:cNvGrpSpPr/>
            <p:nvPr/>
          </p:nvGrpSpPr>
          <p:grpSpPr>
            <a:xfrm>
              <a:off x="1229347" y="2182920"/>
              <a:ext cx="6685306" cy="1002265"/>
              <a:chOff x="976268" y="2064936"/>
              <a:chExt cx="6685306" cy="1002265"/>
            </a:xfrm>
          </p:grpSpPr>
          <p:sp>
            <p:nvSpPr>
              <p:cNvPr id="352" name="Google Shape;352;p4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4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4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5" name="Google Shape;355;p4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4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4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4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9" name="Google Shape;359;p41"/>
          <p:cNvSpPr>
            <a:spLocks noGrp="1"/>
          </p:cNvSpPr>
          <p:nvPr>
            <p:ph type="pic" idx="5"/>
          </p:nvPr>
        </p:nvSpPr>
        <p:spPr>
          <a:xfrm>
            <a:off x="1460973" y="2631002"/>
            <a:ext cx="539010" cy="538720"/>
          </a:xfrm>
          <a:prstGeom prst="rect">
            <a:avLst/>
          </a:prstGeom>
          <a:noFill/>
          <a:ln>
            <a:noFill/>
          </a:ln>
        </p:spPr>
      </p:sp>
      <p:sp>
        <p:nvSpPr>
          <p:cNvPr id="360" name="Google Shape;360;p41"/>
          <p:cNvSpPr>
            <a:spLocks noGrp="1"/>
          </p:cNvSpPr>
          <p:nvPr>
            <p:ph type="pic" idx="6"/>
          </p:nvPr>
        </p:nvSpPr>
        <p:spPr>
          <a:xfrm>
            <a:off x="4302493" y="2631002"/>
            <a:ext cx="539010" cy="538720"/>
          </a:xfrm>
          <a:prstGeom prst="rect">
            <a:avLst/>
          </a:prstGeom>
          <a:noFill/>
          <a:ln>
            <a:noFill/>
          </a:ln>
        </p:spPr>
      </p:sp>
      <p:sp>
        <p:nvSpPr>
          <p:cNvPr id="361" name="Google Shape;361;p41"/>
          <p:cNvSpPr>
            <a:spLocks noGrp="1"/>
          </p:cNvSpPr>
          <p:nvPr>
            <p:ph type="pic" idx="7"/>
          </p:nvPr>
        </p:nvSpPr>
        <p:spPr>
          <a:xfrm>
            <a:off x="7144013" y="2631002"/>
            <a:ext cx="539010" cy="538720"/>
          </a:xfrm>
          <a:prstGeom prst="rect">
            <a:avLst/>
          </a:prstGeom>
          <a:noFill/>
          <a:ln>
            <a:noFill/>
          </a:ln>
        </p:spPr>
      </p:sp>
      <p:sp>
        <p:nvSpPr>
          <p:cNvPr id="362" name="Google Shape;362;p4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3" name="Google Shape;363;p4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6" descr="A computer on a table&#10;&#10;Description automatically generated with medium confidence"/>
          <p:cNvPicPr preferRelativeResize="0"/>
          <p:nvPr/>
        </p:nvPicPr>
        <p:blipFill rotWithShape="1">
          <a:blip r:embed="rId2">
            <a:alphaModFix/>
          </a:blip>
          <a:srcRect t="41" r="29" b="41"/>
          <a:stretch/>
        </p:blipFill>
        <p:spPr>
          <a:xfrm>
            <a:off x="-1" y="-1"/>
            <a:ext cx="9144001" cy="5143501"/>
          </a:xfrm>
          <a:prstGeom prst="rect">
            <a:avLst/>
          </a:prstGeom>
          <a:noFill/>
          <a:ln>
            <a:noFill/>
          </a:ln>
        </p:spPr>
      </p:pic>
      <p:pic>
        <p:nvPicPr>
          <p:cNvPr id="55" name="Google Shape;55;p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6"/>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6"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6"/>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6"/>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6"/>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64"/>
        <p:cNvGrpSpPr/>
        <p:nvPr/>
      </p:nvGrpSpPr>
      <p:grpSpPr>
        <a:xfrm>
          <a:off x="0" y="0"/>
          <a:ext cx="0" cy="0"/>
          <a:chOff x="0" y="0"/>
          <a:chExt cx="0" cy="0"/>
        </a:xfrm>
      </p:grpSpPr>
      <p:pic>
        <p:nvPicPr>
          <p:cNvPr id="365" name="Google Shape;365;p4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6" name="Google Shape;366;p42"/>
          <p:cNvGrpSpPr/>
          <p:nvPr/>
        </p:nvGrpSpPr>
        <p:grpSpPr>
          <a:xfrm>
            <a:off x="0" y="2399230"/>
            <a:ext cx="9144001" cy="2349751"/>
            <a:chOff x="0" y="2182920"/>
            <a:chExt cx="9144001" cy="2349751"/>
          </a:xfrm>
        </p:grpSpPr>
        <p:sp>
          <p:nvSpPr>
            <p:cNvPr id="367" name="Google Shape;367;p4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8" name="Google Shape;368;p42"/>
            <p:cNvGrpSpPr/>
            <p:nvPr/>
          </p:nvGrpSpPr>
          <p:grpSpPr>
            <a:xfrm>
              <a:off x="1229347" y="2182920"/>
              <a:ext cx="6685306" cy="1002265"/>
              <a:chOff x="976268" y="2064936"/>
              <a:chExt cx="6685306" cy="1002265"/>
            </a:xfrm>
          </p:grpSpPr>
          <p:sp>
            <p:nvSpPr>
              <p:cNvPr id="369" name="Google Shape;369;p4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4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4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2" name="Google Shape;372;p4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4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4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4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6" name="Google Shape;376;p42"/>
          <p:cNvSpPr>
            <a:spLocks noGrp="1"/>
          </p:cNvSpPr>
          <p:nvPr>
            <p:ph type="pic" idx="5"/>
          </p:nvPr>
        </p:nvSpPr>
        <p:spPr>
          <a:xfrm>
            <a:off x="1460973" y="2631002"/>
            <a:ext cx="539010" cy="538720"/>
          </a:xfrm>
          <a:prstGeom prst="rect">
            <a:avLst/>
          </a:prstGeom>
          <a:noFill/>
          <a:ln>
            <a:noFill/>
          </a:ln>
        </p:spPr>
      </p:sp>
      <p:sp>
        <p:nvSpPr>
          <p:cNvPr id="377" name="Google Shape;377;p42"/>
          <p:cNvSpPr>
            <a:spLocks noGrp="1"/>
          </p:cNvSpPr>
          <p:nvPr>
            <p:ph type="pic" idx="6"/>
          </p:nvPr>
        </p:nvSpPr>
        <p:spPr>
          <a:xfrm>
            <a:off x="4302493" y="2631002"/>
            <a:ext cx="539010" cy="538720"/>
          </a:xfrm>
          <a:prstGeom prst="rect">
            <a:avLst/>
          </a:prstGeom>
          <a:noFill/>
          <a:ln>
            <a:noFill/>
          </a:ln>
        </p:spPr>
      </p:sp>
      <p:sp>
        <p:nvSpPr>
          <p:cNvPr id="378" name="Google Shape;378;p42"/>
          <p:cNvSpPr>
            <a:spLocks noGrp="1"/>
          </p:cNvSpPr>
          <p:nvPr>
            <p:ph type="pic" idx="7"/>
          </p:nvPr>
        </p:nvSpPr>
        <p:spPr>
          <a:xfrm>
            <a:off x="7144013" y="2631002"/>
            <a:ext cx="539010" cy="538720"/>
          </a:xfrm>
          <a:prstGeom prst="rect">
            <a:avLst/>
          </a:prstGeom>
          <a:noFill/>
          <a:ln>
            <a:noFill/>
          </a:ln>
        </p:spPr>
      </p:sp>
      <p:sp>
        <p:nvSpPr>
          <p:cNvPr id="379" name="Google Shape;379;p4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0" name="Google Shape;380;p4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81"/>
        <p:cNvGrpSpPr/>
        <p:nvPr/>
      </p:nvGrpSpPr>
      <p:grpSpPr>
        <a:xfrm>
          <a:off x="0" y="0"/>
          <a:ext cx="0" cy="0"/>
          <a:chOff x="0" y="0"/>
          <a:chExt cx="0" cy="0"/>
        </a:xfrm>
      </p:grpSpPr>
      <p:pic>
        <p:nvPicPr>
          <p:cNvPr id="382" name="Google Shape;382;p4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3" name="Google Shape;383;p43"/>
          <p:cNvGrpSpPr/>
          <p:nvPr/>
        </p:nvGrpSpPr>
        <p:grpSpPr>
          <a:xfrm>
            <a:off x="0" y="2399230"/>
            <a:ext cx="9144001" cy="2349751"/>
            <a:chOff x="0" y="2182920"/>
            <a:chExt cx="9144001" cy="2349751"/>
          </a:xfrm>
        </p:grpSpPr>
        <p:sp>
          <p:nvSpPr>
            <p:cNvPr id="384" name="Google Shape;384;p4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85" name="Google Shape;385;p43"/>
            <p:cNvGrpSpPr/>
            <p:nvPr/>
          </p:nvGrpSpPr>
          <p:grpSpPr>
            <a:xfrm>
              <a:off x="1229347" y="2182920"/>
              <a:ext cx="6685306" cy="1002265"/>
              <a:chOff x="976268" y="2064936"/>
              <a:chExt cx="6685306" cy="1002265"/>
            </a:xfrm>
          </p:grpSpPr>
          <p:sp>
            <p:nvSpPr>
              <p:cNvPr id="386" name="Google Shape;386;p4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4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4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89" name="Google Shape;389;p4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Google Shape;390;p4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1" name="Google Shape;391;p4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2" name="Google Shape;392;p4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3" name="Google Shape;393;p43"/>
          <p:cNvSpPr>
            <a:spLocks noGrp="1"/>
          </p:cNvSpPr>
          <p:nvPr>
            <p:ph type="pic" idx="5"/>
          </p:nvPr>
        </p:nvSpPr>
        <p:spPr>
          <a:xfrm>
            <a:off x="1460973" y="2631002"/>
            <a:ext cx="539010" cy="538720"/>
          </a:xfrm>
          <a:prstGeom prst="rect">
            <a:avLst/>
          </a:prstGeom>
          <a:noFill/>
          <a:ln>
            <a:noFill/>
          </a:ln>
        </p:spPr>
      </p:sp>
      <p:sp>
        <p:nvSpPr>
          <p:cNvPr id="394" name="Google Shape;394;p43"/>
          <p:cNvSpPr>
            <a:spLocks noGrp="1"/>
          </p:cNvSpPr>
          <p:nvPr>
            <p:ph type="pic" idx="6"/>
          </p:nvPr>
        </p:nvSpPr>
        <p:spPr>
          <a:xfrm>
            <a:off x="4302493" y="2631002"/>
            <a:ext cx="539010" cy="538720"/>
          </a:xfrm>
          <a:prstGeom prst="rect">
            <a:avLst/>
          </a:prstGeom>
          <a:noFill/>
          <a:ln>
            <a:noFill/>
          </a:ln>
        </p:spPr>
      </p:sp>
      <p:sp>
        <p:nvSpPr>
          <p:cNvPr id="395" name="Google Shape;395;p43"/>
          <p:cNvSpPr>
            <a:spLocks noGrp="1"/>
          </p:cNvSpPr>
          <p:nvPr>
            <p:ph type="pic" idx="7"/>
          </p:nvPr>
        </p:nvSpPr>
        <p:spPr>
          <a:xfrm>
            <a:off x="7144013" y="2631002"/>
            <a:ext cx="539010" cy="538720"/>
          </a:xfrm>
          <a:prstGeom prst="rect">
            <a:avLst/>
          </a:prstGeom>
          <a:noFill/>
          <a:ln>
            <a:noFill/>
          </a:ln>
        </p:spPr>
      </p:sp>
      <p:sp>
        <p:nvSpPr>
          <p:cNvPr id="396" name="Google Shape;396;p4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4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98"/>
        <p:cNvGrpSpPr/>
        <p:nvPr/>
      </p:nvGrpSpPr>
      <p:grpSpPr>
        <a:xfrm>
          <a:off x="0" y="0"/>
          <a:ext cx="0" cy="0"/>
          <a:chOff x="0" y="0"/>
          <a:chExt cx="0" cy="0"/>
        </a:xfrm>
      </p:grpSpPr>
      <p:pic>
        <p:nvPicPr>
          <p:cNvPr id="399" name="Google Shape;399;p4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00" name="Google Shape;400;p44"/>
          <p:cNvGrpSpPr/>
          <p:nvPr/>
        </p:nvGrpSpPr>
        <p:grpSpPr>
          <a:xfrm>
            <a:off x="0" y="2399230"/>
            <a:ext cx="9144001" cy="2349751"/>
            <a:chOff x="0" y="2182920"/>
            <a:chExt cx="9144001" cy="2349751"/>
          </a:xfrm>
        </p:grpSpPr>
        <p:sp>
          <p:nvSpPr>
            <p:cNvPr id="401" name="Google Shape;401;p4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2" name="Google Shape;402;p44"/>
            <p:cNvGrpSpPr/>
            <p:nvPr/>
          </p:nvGrpSpPr>
          <p:grpSpPr>
            <a:xfrm>
              <a:off x="1229347" y="2182920"/>
              <a:ext cx="6685306" cy="1002265"/>
              <a:chOff x="976268" y="2064936"/>
              <a:chExt cx="6685306" cy="1002265"/>
            </a:xfrm>
          </p:grpSpPr>
          <p:sp>
            <p:nvSpPr>
              <p:cNvPr id="403" name="Google Shape;403;p4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4" name="Google Shape;404;p4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p4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406" name="Google Shape;406;p4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Google Shape;407;p4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Google Shape;408;p4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9" name="Google Shape;409;p4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0" name="Google Shape;410;p44"/>
          <p:cNvSpPr>
            <a:spLocks noGrp="1"/>
          </p:cNvSpPr>
          <p:nvPr>
            <p:ph type="pic" idx="5"/>
          </p:nvPr>
        </p:nvSpPr>
        <p:spPr>
          <a:xfrm>
            <a:off x="1460973" y="2631002"/>
            <a:ext cx="539010" cy="538720"/>
          </a:xfrm>
          <a:prstGeom prst="rect">
            <a:avLst/>
          </a:prstGeom>
          <a:noFill/>
          <a:ln>
            <a:noFill/>
          </a:ln>
        </p:spPr>
      </p:sp>
      <p:sp>
        <p:nvSpPr>
          <p:cNvPr id="411" name="Google Shape;411;p44"/>
          <p:cNvSpPr>
            <a:spLocks noGrp="1"/>
          </p:cNvSpPr>
          <p:nvPr>
            <p:ph type="pic" idx="6"/>
          </p:nvPr>
        </p:nvSpPr>
        <p:spPr>
          <a:xfrm>
            <a:off x="4302493" y="2631002"/>
            <a:ext cx="539010" cy="538720"/>
          </a:xfrm>
          <a:prstGeom prst="rect">
            <a:avLst/>
          </a:prstGeom>
          <a:noFill/>
          <a:ln>
            <a:noFill/>
          </a:ln>
        </p:spPr>
      </p:sp>
      <p:sp>
        <p:nvSpPr>
          <p:cNvPr id="412" name="Google Shape;412;p44"/>
          <p:cNvSpPr>
            <a:spLocks noGrp="1"/>
          </p:cNvSpPr>
          <p:nvPr>
            <p:ph type="pic" idx="7"/>
          </p:nvPr>
        </p:nvSpPr>
        <p:spPr>
          <a:xfrm>
            <a:off x="7144013" y="2631002"/>
            <a:ext cx="539010" cy="538720"/>
          </a:xfrm>
          <a:prstGeom prst="rect">
            <a:avLst/>
          </a:prstGeom>
          <a:noFill/>
          <a:ln>
            <a:noFill/>
          </a:ln>
        </p:spPr>
      </p:sp>
      <p:sp>
        <p:nvSpPr>
          <p:cNvPr id="413" name="Google Shape;413;p4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4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15"/>
        <p:cNvGrpSpPr/>
        <p:nvPr/>
      </p:nvGrpSpPr>
      <p:grpSpPr>
        <a:xfrm>
          <a:off x="0" y="0"/>
          <a:ext cx="0" cy="0"/>
          <a:chOff x="0" y="0"/>
          <a:chExt cx="0" cy="0"/>
        </a:xfrm>
      </p:grpSpPr>
      <p:pic>
        <p:nvPicPr>
          <p:cNvPr id="416" name="Google Shape;416;p4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7" name="Google Shape;417;p4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18" name="Google Shape;418;p4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19" name="Google Shape;419;p4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4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4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2" name="Google Shape;422;p4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4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4" name="Google Shape;424;p4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p45"/>
          <p:cNvSpPr>
            <a:spLocks noGrp="1"/>
          </p:cNvSpPr>
          <p:nvPr>
            <p:ph type="pic" idx="4"/>
          </p:nvPr>
        </p:nvSpPr>
        <p:spPr>
          <a:xfrm>
            <a:off x="1324089" y="1830915"/>
            <a:ext cx="482600" cy="482600"/>
          </a:xfrm>
          <a:prstGeom prst="rect">
            <a:avLst/>
          </a:prstGeom>
          <a:noFill/>
          <a:ln>
            <a:noFill/>
          </a:ln>
        </p:spPr>
      </p:sp>
      <p:sp>
        <p:nvSpPr>
          <p:cNvPr id="426" name="Google Shape;426;p45"/>
          <p:cNvSpPr>
            <a:spLocks noGrp="1"/>
          </p:cNvSpPr>
          <p:nvPr>
            <p:ph type="pic" idx="5"/>
          </p:nvPr>
        </p:nvSpPr>
        <p:spPr>
          <a:xfrm>
            <a:off x="4330701" y="1830915"/>
            <a:ext cx="482600" cy="482600"/>
          </a:xfrm>
          <a:prstGeom prst="rect">
            <a:avLst/>
          </a:prstGeom>
          <a:noFill/>
          <a:ln>
            <a:noFill/>
          </a:ln>
        </p:spPr>
      </p:sp>
      <p:sp>
        <p:nvSpPr>
          <p:cNvPr id="427" name="Google Shape;427;p45"/>
          <p:cNvSpPr>
            <a:spLocks noGrp="1"/>
          </p:cNvSpPr>
          <p:nvPr>
            <p:ph type="pic" idx="6"/>
          </p:nvPr>
        </p:nvSpPr>
        <p:spPr>
          <a:xfrm>
            <a:off x="7337312" y="1830915"/>
            <a:ext cx="482600" cy="482600"/>
          </a:xfrm>
          <a:prstGeom prst="rect">
            <a:avLst/>
          </a:prstGeom>
          <a:noFill/>
          <a:ln>
            <a:noFill/>
          </a:ln>
        </p:spPr>
      </p:sp>
      <p:sp>
        <p:nvSpPr>
          <p:cNvPr id="428" name="Google Shape;428;p4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9" name="Google Shape;429;p4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4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1" name="Google Shape;431;p4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4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33"/>
        <p:cNvGrpSpPr/>
        <p:nvPr/>
      </p:nvGrpSpPr>
      <p:grpSpPr>
        <a:xfrm>
          <a:off x="0" y="0"/>
          <a:ext cx="0" cy="0"/>
          <a:chOff x="0" y="0"/>
          <a:chExt cx="0" cy="0"/>
        </a:xfrm>
      </p:grpSpPr>
      <p:pic>
        <p:nvPicPr>
          <p:cNvPr id="434" name="Google Shape;434;p4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35" name="Google Shape;435;p4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36" name="Google Shape;436;p4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37" name="Google Shape;437;p4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8" name="Google Shape;438;p4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4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0" name="Google Shape;440;p4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1" name="Google Shape;441;p4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42" name="Google Shape;442;p4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3" name="Google Shape;443;p46"/>
          <p:cNvSpPr>
            <a:spLocks noGrp="1"/>
          </p:cNvSpPr>
          <p:nvPr>
            <p:ph type="pic" idx="4"/>
          </p:nvPr>
        </p:nvSpPr>
        <p:spPr>
          <a:xfrm>
            <a:off x="1324089" y="1830915"/>
            <a:ext cx="482600" cy="482600"/>
          </a:xfrm>
          <a:prstGeom prst="rect">
            <a:avLst/>
          </a:prstGeom>
          <a:noFill/>
          <a:ln>
            <a:noFill/>
          </a:ln>
        </p:spPr>
      </p:sp>
      <p:sp>
        <p:nvSpPr>
          <p:cNvPr id="444" name="Google Shape;444;p46"/>
          <p:cNvSpPr>
            <a:spLocks noGrp="1"/>
          </p:cNvSpPr>
          <p:nvPr>
            <p:ph type="pic" idx="5"/>
          </p:nvPr>
        </p:nvSpPr>
        <p:spPr>
          <a:xfrm>
            <a:off x="4330701" y="1830915"/>
            <a:ext cx="482600" cy="482600"/>
          </a:xfrm>
          <a:prstGeom prst="rect">
            <a:avLst/>
          </a:prstGeom>
          <a:noFill/>
          <a:ln>
            <a:noFill/>
          </a:ln>
        </p:spPr>
      </p:sp>
      <p:sp>
        <p:nvSpPr>
          <p:cNvPr id="445" name="Google Shape;445;p46"/>
          <p:cNvSpPr>
            <a:spLocks noGrp="1"/>
          </p:cNvSpPr>
          <p:nvPr>
            <p:ph type="pic" idx="6"/>
          </p:nvPr>
        </p:nvSpPr>
        <p:spPr>
          <a:xfrm>
            <a:off x="7337312" y="1830915"/>
            <a:ext cx="482600" cy="482600"/>
          </a:xfrm>
          <a:prstGeom prst="rect">
            <a:avLst/>
          </a:prstGeom>
          <a:noFill/>
          <a:ln>
            <a:noFill/>
          </a:ln>
        </p:spPr>
      </p:sp>
      <p:sp>
        <p:nvSpPr>
          <p:cNvPr id="446" name="Google Shape;446;p4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4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4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4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4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51"/>
        <p:cNvGrpSpPr/>
        <p:nvPr/>
      </p:nvGrpSpPr>
      <p:grpSpPr>
        <a:xfrm>
          <a:off x="0" y="0"/>
          <a:ext cx="0" cy="0"/>
          <a:chOff x="0" y="0"/>
          <a:chExt cx="0" cy="0"/>
        </a:xfrm>
      </p:grpSpPr>
      <p:pic>
        <p:nvPicPr>
          <p:cNvPr id="452" name="Google Shape;452;p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53" name="Google Shape;453;p4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54" name="Google Shape;454;p47"/>
          <p:cNvGrpSpPr/>
          <p:nvPr/>
        </p:nvGrpSpPr>
        <p:grpSpPr>
          <a:xfrm>
            <a:off x="865742" y="1720353"/>
            <a:ext cx="7412516" cy="894818"/>
            <a:chOff x="865742" y="1720353"/>
            <a:chExt cx="7412516" cy="894818"/>
          </a:xfrm>
        </p:grpSpPr>
        <p:grpSp>
          <p:nvGrpSpPr>
            <p:cNvPr id="455" name="Google Shape;455;p47"/>
            <p:cNvGrpSpPr/>
            <p:nvPr/>
          </p:nvGrpSpPr>
          <p:grpSpPr>
            <a:xfrm>
              <a:off x="3119411" y="1720353"/>
              <a:ext cx="651510" cy="894818"/>
              <a:chOff x="2980317" y="2014294"/>
              <a:chExt cx="651510" cy="894818"/>
            </a:xfrm>
          </p:grpSpPr>
          <p:cxnSp>
            <p:nvCxnSpPr>
              <p:cNvPr id="456" name="Google Shape;456;p47"/>
              <p:cNvCxnSpPr>
                <a:endCxn id="457"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8" name="Google Shape;458;p4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7" name="Google Shape;457;p4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59" name="Google Shape;459;p47"/>
            <p:cNvGrpSpPr/>
            <p:nvPr/>
          </p:nvGrpSpPr>
          <p:grpSpPr>
            <a:xfrm>
              <a:off x="5373080" y="1720353"/>
              <a:ext cx="651510" cy="894818"/>
              <a:chOff x="5071929" y="2014294"/>
              <a:chExt cx="651510" cy="894818"/>
            </a:xfrm>
          </p:grpSpPr>
          <p:cxnSp>
            <p:nvCxnSpPr>
              <p:cNvPr id="460" name="Google Shape;460;p47"/>
              <p:cNvCxnSpPr>
                <a:endCxn id="461"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2" name="Google Shape;462;p4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1" name="Google Shape;461;p4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63" name="Google Shape;463;p47"/>
            <p:cNvGrpSpPr/>
            <p:nvPr/>
          </p:nvGrpSpPr>
          <p:grpSpPr>
            <a:xfrm>
              <a:off x="7626748" y="1720353"/>
              <a:ext cx="651510" cy="894818"/>
              <a:chOff x="7469822" y="2014294"/>
              <a:chExt cx="651510" cy="894818"/>
            </a:xfrm>
          </p:grpSpPr>
          <p:cxnSp>
            <p:nvCxnSpPr>
              <p:cNvPr id="464" name="Google Shape;464;p47"/>
              <p:cNvCxnSpPr>
                <a:endCxn id="465"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66" name="Google Shape;466;p4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5" name="Google Shape;465;p4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67" name="Google Shape;467;p47"/>
            <p:cNvGrpSpPr/>
            <p:nvPr/>
          </p:nvGrpSpPr>
          <p:grpSpPr>
            <a:xfrm>
              <a:off x="865742" y="1720353"/>
              <a:ext cx="651510" cy="894818"/>
              <a:chOff x="888704" y="2014294"/>
              <a:chExt cx="651510" cy="894818"/>
            </a:xfrm>
          </p:grpSpPr>
          <p:cxnSp>
            <p:nvCxnSpPr>
              <p:cNvPr id="468" name="Google Shape;468;p47"/>
              <p:cNvCxnSpPr>
                <a:endCxn id="469"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70" name="Google Shape;470;p4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69" name="Google Shape;469;p4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71" name="Google Shape;471;p4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4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4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4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4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4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4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8" name="Google Shape;478;p4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9" name="Google Shape;479;p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0" name="Google Shape;480;p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81"/>
        <p:cNvGrpSpPr/>
        <p:nvPr/>
      </p:nvGrpSpPr>
      <p:grpSpPr>
        <a:xfrm>
          <a:off x="0" y="0"/>
          <a:ext cx="0" cy="0"/>
          <a:chOff x="0" y="0"/>
          <a:chExt cx="0" cy="0"/>
        </a:xfrm>
      </p:grpSpPr>
      <p:pic>
        <p:nvPicPr>
          <p:cNvPr id="482" name="Google Shape;482;p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83" name="Google Shape;483;p48"/>
          <p:cNvGrpSpPr/>
          <p:nvPr/>
        </p:nvGrpSpPr>
        <p:grpSpPr>
          <a:xfrm>
            <a:off x="1114581" y="3141131"/>
            <a:ext cx="175260" cy="1120085"/>
            <a:chOff x="973176" y="3197693"/>
            <a:chExt cx="175260" cy="1120085"/>
          </a:xfrm>
        </p:grpSpPr>
        <p:sp>
          <p:nvSpPr>
            <p:cNvPr id="484" name="Google Shape;484;p4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5" name="Google Shape;485;p4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48"/>
          <p:cNvGrpSpPr/>
          <p:nvPr/>
        </p:nvGrpSpPr>
        <p:grpSpPr>
          <a:xfrm>
            <a:off x="5033439" y="1436374"/>
            <a:ext cx="175260" cy="1120085"/>
            <a:chOff x="4892034" y="1492936"/>
            <a:chExt cx="175260" cy="1120085"/>
          </a:xfrm>
        </p:grpSpPr>
        <p:sp>
          <p:nvSpPr>
            <p:cNvPr id="487" name="Google Shape;487;p4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8" name="Google Shape;488;p4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48"/>
          <p:cNvGrpSpPr/>
          <p:nvPr/>
        </p:nvGrpSpPr>
        <p:grpSpPr>
          <a:xfrm>
            <a:off x="1114581" y="1436374"/>
            <a:ext cx="175260" cy="1120085"/>
            <a:chOff x="973176" y="1492936"/>
            <a:chExt cx="175260" cy="1120085"/>
          </a:xfrm>
        </p:grpSpPr>
        <p:cxnSp>
          <p:nvCxnSpPr>
            <p:cNvPr id="490" name="Google Shape;490;p4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91" name="Google Shape;491;p4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92" name="Google Shape;492;p48"/>
          <p:cNvGrpSpPr/>
          <p:nvPr/>
        </p:nvGrpSpPr>
        <p:grpSpPr>
          <a:xfrm>
            <a:off x="5033439" y="3141131"/>
            <a:ext cx="175260" cy="1120085"/>
            <a:chOff x="4892034" y="3197693"/>
            <a:chExt cx="175260" cy="1120085"/>
          </a:xfrm>
        </p:grpSpPr>
        <p:cxnSp>
          <p:nvCxnSpPr>
            <p:cNvPr id="493" name="Google Shape;493;p4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94" name="Google Shape;494;p4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95" name="Google Shape;495;p4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6" name="Google Shape;496;p4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7" name="Google Shape;497;p4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8" name="Google Shape;498;p4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9" name="Google Shape;499;p4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0" name="Google Shape;500;p4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4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4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4" name="Google Shape;504;p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505"/>
        <p:cNvGrpSpPr/>
        <p:nvPr/>
      </p:nvGrpSpPr>
      <p:grpSpPr>
        <a:xfrm>
          <a:off x="0" y="0"/>
          <a:ext cx="0" cy="0"/>
          <a:chOff x="0" y="0"/>
          <a:chExt cx="0" cy="0"/>
        </a:xfrm>
      </p:grpSpPr>
      <p:pic>
        <p:nvPicPr>
          <p:cNvPr id="506" name="Google Shape;506;p4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7" name="Google Shape;507;p49"/>
          <p:cNvGrpSpPr/>
          <p:nvPr/>
        </p:nvGrpSpPr>
        <p:grpSpPr>
          <a:xfrm>
            <a:off x="270520" y="225967"/>
            <a:ext cx="175260" cy="2964623"/>
            <a:chOff x="270520" y="1140367"/>
            <a:chExt cx="175260" cy="2964623"/>
          </a:xfrm>
        </p:grpSpPr>
        <p:grpSp>
          <p:nvGrpSpPr>
            <p:cNvPr id="508" name="Google Shape;508;p49"/>
            <p:cNvGrpSpPr/>
            <p:nvPr/>
          </p:nvGrpSpPr>
          <p:grpSpPr>
            <a:xfrm>
              <a:off x="270520" y="2780648"/>
              <a:ext cx="175260" cy="1324342"/>
              <a:chOff x="129115" y="2837210"/>
              <a:chExt cx="175260" cy="1324342"/>
            </a:xfrm>
          </p:grpSpPr>
          <p:sp>
            <p:nvSpPr>
              <p:cNvPr id="509" name="Google Shape;509;p4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0" name="Google Shape;510;p4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1" name="Google Shape;511;p49"/>
            <p:cNvGrpSpPr/>
            <p:nvPr/>
          </p:nvGrpSpPr>
          <p:grpSpPr>
            <a:xfrm>
              <a:off x="270520" y="1140367"/>
              <a:ext cx="175260" cy="1310953"/>
              <a:chOff x="129115" y="1196929"/>
              <a:chExt cx="175260" cy="1310953"/>
            </a:xfrm>
          </p:grpSpPr>
          <p:cxnSp>
            <p:nvCxnSpPr>
              <p:cNvPr id="512" name="Google Shape;512;p4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3" name="Google Shape;513;p4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4" name="Google Shape;514;p4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15" name="Google Shape;515;p4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16" name="Google Shape;516;p4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17" name="Google Shape;517;p4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18"/>
        <p:cNvGrpSpPr/>
        <p:nvPr/>
      </p:nvGrpSpPr>
      <p:grpSpPr>
        <a:xfrm>
          <a:off x="0" y="0"/>
          <a:ext cx="0" cy="0"/>
          <a:chOff x="0" y="0"/>
          <a:chExt cx="0" cy="0"/>
        </a:xfrm>
      </p:grpSpPr>
      <p:pic>
        <p:nvPicPr>
          <p:cNvPr id="519" name="Google Shape;519;p5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20" name="Google Shape;520;p50"/>
          <p:cNvGrpSpPr/>
          <p:nvPr/>
        </p:nvGrpSpPr>
        <p:grpSpPr>
          <a:xfrm>
            <a:off x="270520" y="225967"/>
            <a:ext cx="175260" cy="2964623"/>
            <a:chOff x="270520" y="1140367"/>
            <a:chExt cx="175260" cy="2964623"/>
          </a:xfrm>
        </p:grpSpPr>
        <p:grpSp>
          <p:nvGrpSpPr>
            <p:cNvPr id="521" name="Google Shape;521;p50"/>
            <p:cNvGrpSpPr/>
            <p:nvPr/>
          </p:nvGrpSpPr>
          <p:grpSpPr>
            <a:xfrm>
              <a:off x="270520" y="2780648"/>
              <a:ext cx="175260" cy="1324342"/>
              <a:chOff x="129115" y="2837210"/>
              <a:chExt cx="175260" cy="1324342"/>
            </a:xfrm>
          </p:grpSpPr>
          <p:sp>
            <p:nvSpPr>
              <p:cNvPr id="522" name="Google Shape;522;p5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23" name="Google Shape;523;p5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24" name="Google Shape;524;p50"/>
            <p:cNvGrpSpPr/>
            <p:nvPr/>
          </p:nvGrpSpPr>
          <p:grpSpPr>
            <a:xfrm>
              <a:off x="270520" y="1140367"/>
              <a:ext cx="175260" cy="1310953"/>
              <a:chOff x="129115" y="1196929"/>
              <a:chExt cx="175260" cy="1310953"/>
            </a:xfrm>
          </p:grpSpPr>
          <p:cxnSp>
            <p:nvCxnSpPr>
              <p:cNvPr id="525" name="Google Shape;525;p5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26" name="Google Shape;526;p5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27" name="Google Shape;527;p5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8" name="Google Shape;528;p5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5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5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31"/>
        <p:cNvGrpSpPr/>
        <p:nvPr/>
      </p:nvGrpSpPr>
      <p:grpSpPr>
        <a:xfrm>
          <a:off x="0" y="0"/>
          <a:ext cx="0" cy="0"/>
          <a:chOff x="0" y="0"/>
          <a:chExt cx="0" cy="0"/>
        </a:xfrm>
      </p:grpSpPr>
      <p:pic>
        <p:nvPicPr>
          <p:cNvPr id="532" name="Google Shape;532;p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3" name="Google Shape;533;p51"/>
          <p:cNvGrpSpPr/>
          <p:nvPr/>
        </p:nvGrpSpPr>
        <p:grpSpPr>
          <a:xfrm>
            <a:off x="240067" y="2283802"/>
            <a:ext cx="8663867" cy="930794"/>
            <a:chOff x="198438" y="775483"/>
            <a:chExt cx="8634888" cy="927681"/>
          </a:xfrm>
        </p:grpSpPr>
        <p:pic>
          <p:nvPicPr>
            <p:cNvPr id="534" name="Google Shape;534;p5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35" name="Google Shape;535;p5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36" name="Google Shape;536;p5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37" name="Google Shape;537;p5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38" name="Google Shape;538;p5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39" name="Google Shape;539;p5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0" name="Google Shape;540;p5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1" name="Google Shape;541;p5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5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3" name="Google Shape;543;p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4" name="Google Shape;544;p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7"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7"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45"/>
        <p:cNvGrpSpPr/>
        <p:nvPr/>
      </p:nvGrpSpPr>
      <p:grpSpPr>
        <a:xfrm>
          <a:off x="0" y="0"/>
          <a:ext cx="0" cy="0"/>
          <a:chOff x="0" y="0"/>
          <a:chExt cx="0" cy="0"/>
        </a:xfrm>
      </p:grpSpPr>
      <p:pic>
        <p:nvPicPr>
          <p:cNvPr id="546" name="Google Shape;546;p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47" name="Google Shape;547;p5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8" name="Google Shape;548;p5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9" name="Google Shape;549;p5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0" name="Google Shape;550;p5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1" name="Google Shape;551;p5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5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5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5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52"/>
          <p:cNvSpPr>
            <a:spLocks noGrp="1"/>
          </p:cNvSpPr>
          <p:nvPr>
            <p:ph type="pic" idx="5"/>
          </p:nvPr>
        </p:nvSpPr>
        <p:spPr>
          <a:xfrm>
            <a:off x="784630" y="1640956"/>
            <a:ext cx="931297" cy="930794"/>
          </a:xfrm>
          <a:prstGeom prst="rect">
            <a:avLst/>
          </a:prstGeom>
          <a:noFill/>
          <a:ln>
            <a:noFill/>
          </a:ln>
        </p:spPr>
      </p:sp>
      <p:sp>
        <p:nvSpPr>
          <p:cNvPr id="556" name="Google Shape;556;p52"/>
          <p:cNvSpPr>
            <a:spLocks noGrp="1"/>
          </p:cNvSpPr>
          <p:nvPr>
            <p:ph type="pic" idx="6"/>
          </p:nvPr>
        </p:nvSpPr>
        <p:spPr>
          <a:xfrm>
            <a:off x="5150215" y="1640956"/>
            <a:ext cx="931297" cy="930794"/>
          </a:xfrm>
          <a:prstGeom prst="rect">
            <a:avLst/>
          </a:prstGeom>
          <a:noFill/>
          <a:ln>
            <a:noFill/>
          </a:ln>
        </p:spPr>
      </p:sp>
      <p:sp>
        <p:nvSpPr>
          <p:cNvPr id="557" name="Google Shape;557;p52"/>
          <p:cNvSpPr>
            <a:spLocks noGrp="1"/>
          </p:cNvSpPr>
          <p:nvPr>
            <p:ph type="pic" idx="7"/>
          </p:nvPr>
        </p:nvSpPr>
        <p:spPr>
          <a:xfrm>
            <a:off x="784630" y="3302767"/>
            <a:ext cx="931297" cy="930794"/>
          </a:xfrm>
          <a:prstGeom prst="rect">
            <a:avLst/>
          </a:prstGeom>
          <a:noFill/>
          <a:ln>
            <a:noFill/>
          </a:ln>
        </p:spPr>
      </p:sp>
      <p:sp>
        <p:nvSpPr>
          <p:cNvPr id="558" name="Google Shape;558;p52"/>
          <p:cNvSpPr>
            <a:spLocks noGrp="1"/>
          </p:cNvSpPr>
          <p:nvPr>
            <p:ph type="pic" idx="8"/>
          </p:nvPr>
        </p:nvSpPr>
        <p:spPr>
          <a:xfrm>
            <a:off x="5150215" y="3302767"/>
            <a:ext cx="931297" cy="930794"/>
          </a:xfrm>
          <a:prstGeom prst="rect">
            <a:avLst/>
          </a:prstGeom>
          <a:noFill/>
          <a:ln>
            <a:noFill/>
          </a:ln>
        </p:spPr>
      </p:sp>
      <p:sp>
        <p:nvSpPr>
          <p:cNvPr id="559" name="Google Shape;559;p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0" name="Google Shape;560;p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61"/>
        <p:cNvGrpSpPr/>
        <p:nvPr/>
      </p:nvGrpSpPr>
      <p:grpSpPr>
        <a:xfrm>
          <a:off x="0" y="0"/>
          <a:ext cx="0" cy="0"/>
          <a:chOff x="0" y="0"/>
          <a:chExt cx="0" cy="0"/>
        </a:xfrm>
      </p:grpSpPr>
      <p:pic>
        <p:nvPicPr>
          <p:cNvPr id="562" name="Google Shape;562;p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63" name="Google Shape;563;p53"/>
          <p:cNvGrpSpPr/>
          <p:nvPr/>
        </p:nvGrpSpPr>
        <p:grpSpPr>
          <a:xfrm>
            <a:off x="0" y="2399230"/>
            <a:ext cx="9144001" cy="2349751"/>
            <a:chOff x="0" y="2182920"/>
            <a:chExt cx="9144001" cy="2349751"/>
          </a:xfrm>
        </p:grpSpPr>
        <p:sp>
          <p:nvSpPr>
            <p:cNvPr id="564" name="Google Shape;564;p5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65" name="Google Shape;565;p53"/>
            <p:cNvGrpSpPr/>
            <p:nvPr/>
          </p:nvGrpSpPr>
          <p:grpSpPr>
            <a:xfrm>
              <a:off x="1229347" y="2182920"/>
              <a:ext cx="6685306" cy="1002265"/>
              <a:chOff x="976268" y="2064936"/>
              <a:chExt cx="6685306" cy="1002265"/>
            </a:xfrm>
          </p:grpSpPr>
          <p:sp>
            <p:nvSpPr>
              <p:cNvPr id="566" name="Google Shape;566;p5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7" name="Google Shape;567;p5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5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69" name="Google Shape;569;p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53"/>
          <p:cNvSpPr>
            <a:spLocks noGrp="1"/>
          </p:cNvSpPr>
          <p:nvPr>
            <p:ph type="pic" idx="5"/>
          </p:nvPr>
        </p:nvSpPr>
        <p:spPr>
          <a:xfrm>
            <a:off x="1460973" y="2631002"/>
            <a:ext cx="539010" cy="538720"/>
          </a:xfrm>
          <a:prstGeom prst="rect">
            <a:avLst/>
          </a:prstGeom>
          <a:noFill/>
          <a:ln>
            <a:noFill/>
          </a:ln>
        </p:spPr>
      </p:sp>
      <p:sp>
        <p:nvSpPr>
          <p:cNvPr id="574" name="Google Shape;574;p53"/>
          <p:cNvSpPr>
            <a:spLocks noGrp="1"/>
          </p:cNvSpPr>
          <p:nvPr>
            <p:ph type="pic" idx="6"/>
          </p:nvPr>
        </p:nvSpPr>
        <p:spPr>
          <a:xfrm>
            <a:off x="4302493" y="2631002"/>
            <a:ext cx="539010" cy="538720"/>
          </a:xfrm>
          <a:prstGeom prst="rect">
            <a:avLst/>
          </a:prstGeom>
          <a:noFill/>
          <a:ln>
            <a:noFill/>
          </a:ln>
        </p:spPr>
      </p:sp>
      <p:sp>
        <p:nvSpPr>
          <p:cNvPr id="575" name="Google Shape;575;p53"/>
          <p:cNvSpPr>
            <a:spLocks noGrp="1"/>
          </p:cNvSpPr>
          <p:nvPr>
            <p:ph type="pic" idx="7"/>
          </p:nvPr>
        </p:nvSpPr>
        <p:spPr>
          <a:xfrm>
            <a:off x="7144013" y="2631002"/>
            <a:ext cx="539010" cy="538720"/>
          </a:xfrm>
          <a:prstGeom prst="rect">
            <a:avLst/>
          </a:prstGeom>
          <a:noFill/>
          <a:ln>
            <a:noFill/>
          </a:ln>
        </p:spPr>
      </p:sp>
      <p:sp>
        <p:nvSpPr>
          <p:cNvPr id="576" name="Google Shape;576;p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7" name="Google Shape;577;p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78"/>
        <p:cNvGrpSpPr/>
        <p:nvPr/>
      </p:nvGrpSpPr>
      <p:grpSpPr>
        <a:xfrm>
          <a:off x="0" y="0"/>
          <a:ext cx="0" cy="0"/>
          <a:chOff x="0" y="0"/>
          <a:chExt cx="0" cy="0"/>
        </a:xfrm>
      </p:grpSpPr>
      <p:grpSp>
        <p:nvGrpSpPr>
          <p:cNvPr id="579" name="Google Shape;579;p54"/>
          <p:cNvGrpSpPr/>
          <p:nvPr/>
        </p:nvGrpSpPr>
        <p:grpSpPr>
          <a:xfrm>
            <a:off x="3138739" y="1728182"/>
            <a:ext cx="2866522" cy="2848912"/>
            <a:chOff x="-15798" y="0"/>
            <a:chExt cx="2571596" cy="2555798"/>
          </a:xfrm>
        </p:grpSpPr>
        <p:sp>
          <p:nvSpPr>
            <p:cNvPr id="580" name="Google Shape;580;p5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1" name="Google Shape;581;p5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2" name="Google Shape;582;p5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83" name="Google Shape;583;p5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84" name="Google Shape;584;p5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85" name="Google Shape;585;p5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5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5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5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5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5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5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5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5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5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5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5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5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98"/>
        <p:cNvGrpSpPr/>
        <p:nvPr/>
      </p:nvGrpSpPr>
      <p:grpSpPr>
        <a:xfrm>
          <a:off x="0" y="0"/>
          <a:ext cx="0" cy="0"/>
          <a:chOff x="0" y="0"/>
          <a:chExt cx="0" cy="0"/>
        </a:xfrm>
      </p:grpSpPr>
      <p:grpSp>
        <p:nvGrpSpPr>
          <p:cNvPr id="599" name="Google Shape;599;p55"/>
          <p:cNvGrpSpPr/>
          <p:nvPr/>
        </p:nvGrpSpPr>
        <p:grpSpPr>
          <a:xfrm>
            <a:off x="3138739" y="1728182"/>
            <a:ext cx="2866522" cy="2848912"/>
            <a:chOff x="-15798" y="0"/>
            <a:chExt cx="2571596" cy="2555798"/>
          </a:xfrm>
        </p:grpSpPr>
        <p:sp>
          <p:nvSpPr>
            <p:cNvPr id="600" name="Google Shape;600;p5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1" name="Google Shape;601;p5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2" name="Google Shape;602;p5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603" name="Google Shape;603;p5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604" name="Google Shape;604;p5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605" name="Google Shape;605;p5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5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5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5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5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5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5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2" name="Google Shape;612;p5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3" name="Google Shape;613;p5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4" name="Google Shape;614;p5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5" name="Google Shape;615;p5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5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5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18"/>
        <p:cNvGrpSpPr/>
        <p:nvPr/>
      </p:nvGrpSpPr>
      <p:grpSpPr>
        <a:xfrm>
          <a:off x="0" y="0"/>
          <a:ext cx="0" cy="0"/>
          <a:chOff x="0" y="0"/>
          <a:chExt cx="0" cy="0"/>
        </a:xfrm>
      </p:grpSpPr>
      <p:pic>
        <p:nvPicPr>
          <p:cNvPr id="619" name="Google Shape;619;p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0" name="Google Shape;620;p56"/>
          <p:cNvGrpSpPr/>
          <p:nvPr/>
        </p:nvGrpSpPr>
        <p:grpSpPr>
          <a:xfrm>
            <a:off x="2525214" y="825411"/>
            <a:ext cx="4093572" cy="4069088"/>
            <a:chOff x="2519466" y="821088"/>
            <a:chExt cx="4348428" cy="4322420"/>
          </a:xfrm>
        </p:grpSpPr>
        <p:sp>
          <p:nvSpPr>
            <p:cNvPr id="621" name="Google Shape;621;p5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2" name="Google Shape;622;p5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3" name="Google Shape;623;p5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4" name="Google Shape;624;p5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5" name="Google Shape;625;p5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5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27" name="Google Shape;627;p5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8" name="Google Shape;628;p5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9" name="Google Shape;629;p5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0" name="Google Shape;630;p5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1" name="Google Shape;631;p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2" name="Google Shape;632;p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33"/>
        <p:cNvGrpSpPr/>
        <p:nvPr/>
      </p:nvGrpSpPr>
      <p:grpSpPr>
        <a:xfrm>
          <a:off x="0" y="0"/>
          <a:ext cx="0" cy="0"/>
          <a:chOff x="0" y="0"/>
          <a:chExt cx="0" cy="0"/>
        </a:xfrm>
      </p:grpSpPr>
      <p:pic>
        <p:nvPicPr>
          <p:cNvPr id="634" name="Google Shape;634;p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35" name="Google Shape;635;p57"/>
          <p:cNvGrpSpPr/>
          <p:nvPr/>
        </p:nvGrpSpPr>
        <p:grpSpPr>
          <a:xfrm>
            <a:off x="2525214" y="825411"/>
            <a:ext cx="4093572" cy="4069088"/>
            <a:chOff x="2519466" y="821088"/>
            <a:chExt cx="4348428" cy="4322420"/>
          </a:xfrm>
        </p:grpSpPr>
        <p:sp>
          <p:nvSpPr>
            <p:cNvPr id="636" name="Google Shape;636;p5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7" name="Google Shape;637;p5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8" name="Google Shape;638;p5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9" name="Google Shape;639;p5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0" name="Google Shape;640;p5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41" name="Google Shape;641;p5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42" name="Google Shape;642;p5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3" name="Google Shape;643;p5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4" name="Google Shape;644;p5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5" name="Google Shape;645;p5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46" name="Google Shape;646;p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7" name="Google Shape;647;p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48"/>
        <p:cNvGrpSpPr/>
        <p:nvPr/>
      </p:nvGrpSpPr>
      <p:grpSpPr>
        <a:xfrm>
          <a:off x="0" y="0"/>
          <a:ext cx="0" cy="0"/>
          <a:chOff x="0" y="0"/>
          <a:chExt cx="0" cy="0"/>
        </a:xfrm>
      </p:grpSpPr>
      <p:pic>
        <p:nvPicPr>
          <p:cNvPr id="649" name="Google Shape;649;p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0" name="Google Shape;650;p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1" name="Google Shape;651;p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2" name="Google Shape;652;p58"/>
          <p:cNvGrpSpPr/>
          <p:nvPr/>
        </p:nvGrpSpPr>
        <p:grpSpPr>
          <a:xfrm>
            <a:off x="881517" y="2193743"/>
            <a:ext cx="397892" cy="646462"/>
            <a:chOff x="1400864" y="1624076"/>
            <a:chExt cx="560368" cy="910439"/>
          </a:xfrm>
        </p:grpSpPr>
        <p:grpSp>
          <p:nvGrpSpPr>
            <p:cNvPr id="653" name="Google Shape;653;p58"/>
            <p:cNvGrpSpPr/>
            <p:nvPr/>
          </p:nvGrpSpPr>
          <p:grpSpPr>
            <a:xfrm>
              <a:off x="1400864" y="1624076"/>
              <a:ext cx="560368" cy="825149"/>
              <a:chOff x="1342876" y="1647676"/>
              <a:chExt cx="560368" cy="825149"/>
            </a:xfrm>
          </p:grpSpPr>
          <p:sp>
            <p:nvSpPr>
              <p:cNvPr id="654" name="Google Shape;654;p5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5" name="Google Shape;655;p5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6" name="Google Shape;656;p5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7" name="Google Shape;657;p5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8" name="Google Shape;658;p58"/>
          <p:cNvGrpSpPr/>
          <p:nvPr/>
        </p:nvGrpSpPr>
        <p:grpSpPr>
          <a:xfrm>
            <a:off x="2622541" y="2193743"/>
            <a:ext cx="397892" cy="646462"/>
            <a:chOff x="1400864" y="1624076"/>
            <a:chExt cx="560368" cy="910439"/>
          </a:xfrm>
        </p:grpSpPr>
        <p:grpSp>
          <p:nvGrpSpPr>
            <p:cNvPr id="659" name="Google Shape;659;p58"/>
            <p:cNvGrpSpPr/>
            <p:nvPr/>
          </p:nvGrpSpPr>
          <p:grpSpPr>
            <a:xfrm>
              <a:off x="1400864" y="1624076"/>
              <a:ext cx="560368" cy="825149"/>
              <a:chOff x="1342876" y="1647676"/>
              <a:chExt cx="560368" cy="825149"/>
            </a:xfrm>
          </p:grpSpPr>
          <p:sp>
            <p:nvSpPr>
              <p:cNvPr id="660" name="Google Shape;660;p5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1" name="Google Shape;661;p5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2" name="Google Shape;662;p5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3" name="Google Shape;663;p5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4" name="Google Shape;664;p58"/>
          <p:cNvGrpSpPr/>
          <p:nvPr/>
        </p:nvGrpSpPr>
        <p:grpSpPr>
          <a:xfrm>
            <a:off x="4363565" y="2193743"/>
            <a:ext cx="397892" cy="646462"/>
            <a:chOff x="1400864" y="1624076"/>
            <a:chExt cx="560368" cy="910439"/>
          </a:xfrm>
        </p:grpSpPr>
        <p:grpSp>
          <p:nvGrpSpPr>
            <p:cNvPr id="665" name="Google Shape;665;p58"/>
            <p:cNvGrpSpPr/>
            <p:nvPr/>
          </p:nvGrpSpPr>
          <p:grpSpPr>
            <a:xfrm>
              <a:off x="1400864" y="1624076"/>
              <a:ext cx="560368" cy="825149"/>
              <a:chOff x="1342876" y="1647676"/>
              <a:chExt cx="560368" cy="825149"/>
            </a:xfrm>
          </p:grpSpPr>
          <p:sp>
            <p:nvSpPr>
              <p:cNvPr id="666" name="Google Shape;666;p5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7" name="Google Shape;667;p5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8" name="Google Shape;668;p5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9" name="Google Shape;669;p5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0" name="Google Shape;670;p58"/>
          <p:cNvGrpSpPr/>
          <p:nvPr/>
        </p:nvGrpSpPr>
        <p:grpSpPr>
          <a:xfrm>
            <a:off x="6104589" y="2193743"/>
            <a:ext cx="397892" cy="646462"/>
            <a:chOff x="1400864" y="1624076"/>
            <a:chExt cx="560368" cy="910439"/>
          </a:xfrm>
        </p:grpSpPr>
        <p:grpSp>
          <p:nvGrpSpPr>
            <p:cNvPr id="671" name="Google Shape;671;p58"/>
            <p:cNvGrpSpPr/>
            <p:nvPr/>
          </p:nvGrpSpPr>
          <p:grpSpPr>
            <a:xfrm>
              <a:off x="1400864" y="1624076"/>
              <a:ext cx="560368" cy="825149"/>
              <a:chOff x="1342876" y="1647676"/>
              <a:chExt cx="560368" cy="825149"/>
            </a:xfrm>
          </p:grpSpPr>
          <p:sp>
            <p:nvSpPr>
              <p:cNvPr id="672" name="Google Shape;672;p5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3" name="Google Shape;673;p5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4" name="Google Shape;674;p5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5" name="Google Shape;675;p5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6" name="Google Shape;676;p58"/>
          <p:cNvGrpSpPr/>
          <p:nvPr/>
        </p:nvGrpSpPr>
        <p:grpSpPr>
          <a:xfrm>
            <a:off x="7845614" y="2193743"/>
            <a:ext cx="397892" cy="646462"/>
            <a:chOff x="1400864" y="1624076"/>
            <a:chExt cx="560368" cy="910439"/>
          </a:xfrm>
        </p:grpSpPr>
        <p:grpSp>
          <p:nvGrpSpPr>
            <p:cNvPr id="677" name="Google Shape;677;p58"/>
            <p:cNvGrpSpPr/>
            <p:nvPr/>
          </p:nvGrpSpPr>
          <p:grpSpPr>
            <a:xfrm>
              <a:off x="1400864" y="1624076"/>
              <a:ext cx="560368" cy="825149"/>
              <a:chOff x="1342876" y="1647676"/>
              <a:chExt cx="560368" cy="825149"/>
            </a:xfrm>
          </p:grpSpPr>
          <p:sp>
            <p:nvSpPr>
              <p:cNvPr id="678" name="Google Shape;678;p5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9" name="Google Shape;679;p5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0" name="Google Shape;680;p5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1" name="Google Shape;681;p5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82" name="Google Shape;682;p5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3" name="Google Shape;683;p5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4" name="Google Shape;684;p5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5" name="Google Shape;685;p5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6" name="Google Shape;686;p5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87"/>
        <p:cNvGrpSpPr/>
        <p:nvPr/>
      </p:nvGrpSpPr>
      <p:grpSpPr>
        <a:xfrm>
          <a:off x="0" y="0"/>
          <a:ext cx="0" cy="0"/>
          <a:chOff x="0" y="0"/>
          <a:chExt cx="0" cy="0"/>
        </a:xfrm>
      </p:grpSpPr>
      <p:pic>
        <p:nvPicPr>
          <p:cNvPr id="688" name="Google Shape;688;p5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89" name="Google Shape;689;p5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0" name="Google Shape;690;p5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91" name="Google Shape;691;p59"/>
          <p:cNvGrpSpPr/>
          <p:nvPr/>
        </p:nvGrpSpPr>
        <p:grpSpPr>
          <a:xfrm>
            <a:off x="881517" y="2193743"/>
            <a:ext cx="7361989" cy="646462"/>
            <a:chOff x="881517" y="2219381"/>
            <a:chExt cx="7361989" cy="646462"/>
          </a:xfrm>
        </p:grpSpPr>
        <p:grpSp>
          <p:nvGrpSpPr>
            <p:cNvPr id="692" name="Google Shape;692;p59"/>
            <p:cNvGrpSpPr/>
            <p:nvPr/>
          </p:nvGrpSpPr>
          <p:grpSpPr>
            <a:xfrm>
              <a:off x="881517" y="2219381"/>
              <a:ext cx="397892" cy="646462"/>
              <a:chOff x="1400864" y="1624076"/>
              <a:chExt cx="560368" cy="910439"/>
            </a:xfrm>
          </p:grpSpPr>
          <p:grpSp>
            <p:nvGrpSpPr>
              <p:cNvPr id="693" name="Google Shape;693;p59"/>
              <p:cNvGrpSpPr/>
              <p:nvPr/>
            </p:nvGrpSpPr>
            <p:grpSpPr>
              <a:xfrm>
                <a:off x="1400864" y="1624076"/>
                <a:ext cx="560368" cy="825149"/>
                <a:chOff x="1342876" y="1647676"/>
                <a:chExt cx="560368" cy="825149"/>
              </a:xfrm>
            </p:grpSpPr>
            <p:sp>
              <p:nvSpPr>
                <p:cNvPr id="694" name="Google Shape;694;p5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5" name="Google Shape;695;p5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6" name="Google Shape;696;p5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7" name="Google Shape;697;p5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8" name="Google Shape;698;p59"/>
            <p:cNvGrpSpPr/>
            <p:nvPr/>
          </p:nvGrpSpPr>
          <p:grpSpPr>
            <a:xfrm>
              <a:off x="2622541" y="2219381"/>
              <a:ext cx="397892" cy="646462"/>
              <a:chOff x="1400864" y="1624076"/>
              <a:chExt cx="560368" cy="910439"/>
            </a:xfrm>
          </p:grpSpPr>
          <p:grpSp>
            <p:nvGrpSpPr>
              <p:cNvPr id="699" name="Google Shape;699;p59"/>
              <p:cNvGrpSpPr/>
              <p:nvPr/>
            </p:nvGrpSpPr>
            <p:grpSpPr>
              <a:xfrm>
                <a:off x="1400864" y="1624076"/>
                <a:ext cx="560368" cy="825149"/>
                <a:chOff x="1342876" y="1647676"/>
                <a:chExt cx="560368" cy="825149"/>
              </a:xfrm>
            </p:grpSpPr>
            <p:sp>
              <p:nvSpPr>
                <p:cNvPr id="700" name="Google Shape;700;p5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1" name="Google Shape;701;p5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2" name="Google Shape;702;p5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3" name="Google Shape;703;p5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4" name="Google Shape;704;p59"/>
            <p:cNvGrpSpPr/>
            <p:nvPr/>
          </p:nvGrpSpPr>
          <p:grpSpPr>
            <a:xfrm>
              <a:off x="4363565" y="2219381"/>
              <a:ext cx="397892" cy="646462"/>
              <a:chOff x="1400864" y="1624076"/>
              <a:chExt cx="560368" cy="910439"/>
            </a:xfrm>
          </p:grpSpPr>
          <p:grpSp>
            <p:nvGrpSpPr>
              <p:cNvPr id="705" name="Google Shape;705;p59"/>
              <p:cNvGrpSpPr/>
              <p:nvPr/>
            </p:nvGrpSpPr>
            <p:grpSpPr>
              <a:xfrm>
                <a:off x="1400864" y="1624076"/>
                <a:ext cx="560368" cy="825149"/>
                <a:chOff x="1342876" y="1647676"/>
                <a:chExt cx="560368" cy="825149"/>
              </a:xfrm>
            </p:grpSpPr>
            <p:sp>
              <p:nvSpPr>
                <p:cNvPr id="706" name="Google Shape;706;p5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7" name="Google Shape;707;p5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8" name="Google Shape;708;p5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9" name="Google Shape;709;p5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0" name="Google Shape;710;p59"/>
            <p:cNvGrpSpPr/>
            <p:nvPr/>
          </p:nvGrpSpPr>
          <p:grpSpPr>
            <a:xfrm>
              <a:off x="6104589" y="2219381"/>
              <a:ext cx="397892" cy="646462"/>
              <a:chOff x="1400864" y="1624076"/>
              <a:chExt cx="560368" cy="910439"/>
            </a:xfrm>
          </p:grpSpPr>
          <p:grpSp>
            <p:nvGrpSpPr>
              <p:cNvPr id="711" name="Google Shape;711;p59"/>
              <p:cNvGrpSpPr/>
              <p:nvPr/>
            </p:nvGrpSpPr>
            <p:grpSpPr>
              <a:xfrm>
                <a:off x="1400864" y="1624076"/>
                <a:ext cx="560368" cy="825149"/>
                <a:chOff x="1342876" y="1647676"/>
                <a:chExt cx="560368" cy="825149"/>
              </a:xfrm>
            </p:grpSpPr>
            <p:sp>
              <p:nvSpPr>
                <p:cNvPr id="712" name="Google Shape;712;p5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3" name="Google Shape;713;p5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14" name="Google Shape;714;p5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5" name="Google Shape;715;p5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16" name="Google Shape;716;p59"/>
            <p:cNvGrpSpPr/>
            <p:nvPr/>
          </p:nvGrpSpPr>
          <p:grpSpPr>
            <a:xfrm>
              <a:off x="7845614" y="2219381"/>
              <a:ext cx="397892" cy="646462"/>
              <a:chOff x="1400864" y="1624076"/>
              <a:chExt cx="560368" cy="910439"/>
            </a:xfrm>
          </p:grpSpPr>
          <p:grpSp>
            <p:nvGrpSpPr>
              <p:cNvPr id="717" name="Google Shape;717;p59"/>
              <p:cNvGrpSpPr/>
              <p:nvPr/>
            </p:nvGrpSpPr>
            <p:grpSpPr>
              <a:xfrm>
                <a:off x="1400864" y="1624076"/>
                <a:ext cx="560368" cy="825149"/>
                <a:chOff x="1342876" y="1647676"/>
                <a:chExt cx="560368" cy="825149"/>
              </a:xfrm>
            </p:grpSpPr>
            <p:sp>
              <p:nvSpPr>
                <p:cNvPr id="718" name="Google Shape;718;p5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19" name="Google Shape;719;p5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20" name="Google Shape;720;p5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21" name="Google Shape;721;p5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22" name="Google Shape;722;p5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3" name="Google Shape;723;p5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5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5" name="Google Shape;725;p5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6" name="Google Shape;726;p5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27"/>
        <p:cNvGrpSpPr/>
        <p:nvPr/>
      </p:nvGrpSpPr>
      <p:grpSpPr>
        <a:xfrm>
          <a:off x="0" y="0"/>
          <a:ext cx="0" cy="0"/>
          <a:chOff x="0" y="0"/>
          <a:chExt cx="0" cy="0"/>
        </a:xfrm>
      </p:grpSpPr>
      <p:pic>
        <p:nvPicPr>
          <p:cNvPr id="728" name="Google Shape;728;p6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9" name="Google Shape;729;p6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6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31" name="Google Shape;731;p6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32" name="Google Shape;732;p6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33" name="Google Shape;733;p6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34" name="Google Shape;734;p6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35" name="Google Shape;735;p6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6" name="Google Shape;736;p6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7" name="Google Shape;737;p6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8" name="Google Shape;738;p6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9" name="Google Shape;739;p6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40" name="Google Shape;740;p6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6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2" name="Google Shape;742;p6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3" name="Google Shape;743;p6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4" name="Google Shape;744;p6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6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6" name="Google Shape;746;p6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7" name="Google Shape;747;p6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48"/>
        <p:cNvGrpSpPr/>
        <p:nvPr/>
      </p:nvGrpSpPr>
      <p:grpSpPr>
        <a:xfrm>
          <a:off x="0" y="0"/>
          <a:ext cx="0" cy="0"/>
          <a:chOff x="0" y="0"/>
          <a:chExt cx="0" cy="0"/>
        </a:xfrm>
      </p:grpSpPr>
      <p:pic>
        <p:nvPicPr>
          <p:cNvPr id="749" name="Google Shape;749;p6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0" name="Google Shape;750;p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6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53" name="Google Shape;753;p6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54" name="Google Shape;754;p6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55" name="Google Shape;755;p6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56" name="Google Shape;756;p6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57" name="Google Shape;757;p6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58" name="Google Shape;758;p6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59" name="Google Shape;759;p6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60" name="Google Shape;760;p6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61" name="Google Shape;761;p6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2" name="Google Shape;762;p6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3" name="Google Shape;763;p6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6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5" name="Google Shape;765;p6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6" name="Google Shape;766;p6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7" name="Google Shape;767;p6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8" name="Google Shape;768;p6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64"/>
        <p:cNvGrpSpPr/>
        <p:nvPr/>
      </p:nvGrpSpPr>
      <p:grpSpPr>
        <a:xfrm>
          <a:off x="0" y="0"/>
          <a:ext cx="0" cy="0"/>
          <a:chOff x="0" y="0"/>
          <a:chExt cx="0" cy="0"/>
        </a:xfrm>
      </p:grpSpPr>
      <p:sp>
        <p:nvSpPr>
          <p:cNvPr id="65" name="Google Shape;65;p8"/>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6" name="Google Shape;66;p8"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7" name="Google Shape;67;p8"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68" name="Google Shape;68;p8"/>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69" name="Google Shape;69;p8"/>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70" name="Google Shape;70;p8"/>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1" name="Google Shape;71;p8"/>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2" name="Google Shape;72;p8"/>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73" name="Google Shape;73;p8"/>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74" name="Google Shape;74;p8"/>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69"/>
        <p:cNvGrpSpPr/>
        <p:nvPr/>
      </p:nvGrpSpPr>
      <p:grpSpPr>
        <a:xfrm>
          <a:off x="0" y="0"/>
          <a:ext cx="0" cy="0"/>
          <a:chOff x="0" y="0"/>
          <a:chExt cx="0" cy="0"/>
        </a:xfrm>
      </p:grpSpPr>
      <p:pic>
        <p:nvPicPr>
          <p:cNvPr id="770" name="Google Shape;770;p6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73" name="Google Shape;773;p62"/>
          <p:cNvCxnSpPr>
            <a:stCxn id="774"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74" name="Google Shape;774;p6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75" name="Google Shape;775;p6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76" name="Google Shape;776;p6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77" name="Google Shape;777;p6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8" name="Google Shape;778;p6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9" name="Google Shape;779;p6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0" name="Google Shape;780;p6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1" name="Google Shape;781;p6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2" name="Google Shape;782;p6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6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4" name="Google Shape;784;p6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5" name="Google Shape;785;p6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6" name="Google Shape;786;p6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7" name="Google Shape;787;p6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88"/>
        <p:cNvGrpSpPr/>
        <p:nvPr/>
      </p:nvGrpSpPr>
      <p:grpSpPr>
        <a:xfrm>
          <a:off x="0" y="0"/>
          <a:ext cx="0" cy="0"/>
          <a:chOff x="0" y="0"/>
          <a:chExt cx="0" cy="0"/>
        </a:xfrm>
      </p:grpSpPr>
      <p:pic>
        <p:nvPicPr>
          <p:cNvPr id="789" name="Google Shape;789;p6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0" name="Google Shape;790;p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92" name="Google Shape;792;p63"/>
          <p:cNvCxnSpPr>
            <a:stCxn id="79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93" name="Google Shape;793;p6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94" name="Google Shape;794;p6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95" name="Google Shape;795;p6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96" name="Google Shape;796;p6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97" name="Google Shape;797;p6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98" name="Google Shape;798;p6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99" name="Google Shape;799;p6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800" name="Google Shape;800;p6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1" name="Google Shape;801;p6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2" name="Google Shape;802;p6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3" name="Google Shape;803;p6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4" name="Google Shape;804;p6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5" name="Google Shape;805;p6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06" name="Google Shape;806;p6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807"/>
        <p:cNvGrpSpPr/>
        <p:nvPr/>
      </p:nvGrpSpPr>
      <p:grpSpPr>
        <a:xfrm>
          <a:off x="0" y="0"/>
          <a:ext cx="0" cy="0"/>
          <a:chOff x="0" y="0"/>
          <a:chExt cx="0" cy="0"/>
        </a:xfrm>
      </p:grpSpPr>
      <p:pic>
        <p:nvPicPr>
          <p:cNvPr id="808" name="Google Shape;808;p6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09" name="Google Shape;809;p6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0" name="Google Shape;810;p6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1" name="Google Shape;811;p64"/>
          <p:cNvGrpSpPr/>
          <p:nvPr/>
        </p:nvGrpSpPr>
        <p:grpSpPr>
          <a:xfrm>
            <a:off x="914091" y="752041"/>
            <a:ext cx="7280306" cy="4126450"/>
            <a:chOff x="556442" y="752041"/>
            <a:chExt cx="7280306" cy="4126450"/>
          </a:xfrm>
        </p:grpSpPr>
        <p:cxnSp>
          <p:nvCxnSpPr>
            <p:cNvPr id="812" name="Google Shape;812;p64"/>
            <p:cNvCxnSpPr>
              <a:stCxn id="813" idx="6"/>
              <a:endCxn id="814"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5" name="Google Shape;815;p64"/>
            <p:cNvCxnSpPr>
              <a:stCxn id="813" idx="6"/>
              <a:endCxn id="816"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7" name="Google Shape;817;p64"/>
            <p:cNvCxnSpPr>
              <a:stCxn id="813" idx="6"/>
              <a:endCxn id="818"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19" name="Google Shape;819;p64"/>
            <p:cNvCxnSpPr>
              <a:stCxn id="813" idx="6"/>
              <a:endCxn id="820"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1" name="Google Shape;821;p64"/>
            <p:cNvCxnSpPr>
              <a:stCxn id="813" idx="6"/>
              <a:endCxn id="822"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3" name="Google Shape;823;p64"/>
            <p:cNvCxnSpPr>
              <a:stCxn id="813" idx="6"/>
              <a:endCxn id="824"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25" name="Google Shape;825;p64"/>
            <p:cNvCxnSpPr>
              <a:stCxn id="813" idx="6"/>
              <a:endCxn id="826"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27" name="Google Shape;827;p64"/>
            <p:cNvGrpSpPr/>
            <p:nvPr/>
          </p:nvGrpSpPr>
          <p:grpSpPr>
            <a:xfrm>
              <a:off x="556442" y="1526794"/>
              <a:ext cx="2576946" cy="2576946"/>
              <a:chOff x="941492" y="1686560"/>
              <a:chExt cx="1876213" cy="1876213"/>
            </a:xfrm>
          </p:grpSpPr>
          <p:sp>
            <p:nvSpPr>
              <p:cNvPr id="813" name="Google Shape;813;p6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6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29" name="Google Shape;829;p6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0" name="Google Shape;830;p6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14" name="Google Shape;814;p6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1" name="Google Shape;831;p6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2" name="Google Shape;832;p6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26" name="Google Shape;826;p6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3" name="Google Shape;833;p6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4" name="Google Shape;834;p6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16" name="Google Shape;816;p6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5" name="Google Shape;835;p6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6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18" name="Google Shape;818;p6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6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6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24" name="Google Shape;824;p6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6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6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2" name="Google Shape;822;p6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6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6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0" name="Google Shape;820;p6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3" name="Google Shape;843;p6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4" name="Google Shape;844;p6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5" name="Google Shape;845;p6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6" name="Google Shape;846;p6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7" name="Google Shape;847;p6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8" name="Google Shape;848;p6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49" name="Google Shape;849;p6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0" name="Google Shape;850;p6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51"/>
        <p:cNvGrpSpPr/>
        <p:nvPr/>
      </p:nvGrpSpPr>
      <p:grpSpPr>
        <a:xfrm>
          <a:off x="0" y="0"/>
          <a:ext cx="0" cy="0"/>
          <a:chOff x="0" y="0"/>
          <a:chExt cx="0" cy="0"/>
        </a:xfrm>
      </p:grpSpPr>
      <p:pic>
        <p:nvPicPr>
          <p:cNvPr id="852" name="Google Shape;852;p6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53" name="Google Shape;853;p6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 name="Google Shape;854;p6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55" name="Google Shape;855;p65"/>
          <p:cNvGrpSpPr/>
          <p:nvPr/>
        </p:nvGrpSpPr>
        <p:grpSpPr>
          <a:xfrm>
            <a:off x="914091" y="752041"/>
            <a:ext cx="7280306" cy="4126450"/>
            <a:chOff x="556442" y="752041"/>
            <a:chExt cx="7280306" cy="4126450"/>
          </a:xfrm>
        </p:grpSpPr>
        <p:cxnSp>
          <p:nvCxnSpPr>
            <p:cNvPr id="856" name="Google Shape;856;p65"/>
            <p:cNvCxnSpPr>
              <a:stCxn id="857" idx="6"/>
              <a:endCxn id="858" idx="0"/>
            </p:cNvCxnSpPr>
            <p:nvPr/>
          </p:nvCxnSpPr>
          <p:spPr>
            <a:xfrm rot="10800000" flipH="1">
              <a:off x="3133388" y="990067"/>
              <a:ext cx="818400" cy="1825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59" name="Google Shape;859;p65"/>
            <p:cNvCxnSpPr>
              <a:stCxn id="857" idx="6"/>
              <a:endCxn id="860" idx="0"/>
            </p:cNvCxnSpPr>
            <p:nvPr/>
          </p:nvCxnSpPr>
          <p:spPr>
            <a:xfrm rot="10800000" flipH="1">
              <a:off x="3133388" y="2206267"/>
              <a:ext cx="818400" cy="6090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1" name="Google Shape;861;p65"/>
            <p:cNvCxnSpPr>
              <a:stCxn id="857" idx="6"/>
              <a:endCxn id="862" idx="0"/>
            </p:cNvCxnSpPr>
            <p:nvPr/>
          </p:nvCxnSpPr>
          <p:spPr>
            <a:xfrm rot="10800000" flipH="1">
              <a:off x="3133388" y="2814667"/>
              <a:ext cx="818400" cy="6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3" name="Google Shape;863;p65"/>
            <p:cNvCxnSpPr>
              <a:stCxn id="857" idx="6"/>
              <a:endCxn id="864" idx="0"/>
            </p:cNvCxnSpPr>
            <p:nvPr/>
          </p:nvCxnSpPr>
          <p:spPr>
            <a:xfrm>
              <a:off x="3133388" y="2815267"/>
              <a:ext cx="818400" cy="18249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5" name="Google Shape;865;p65"/>
            <p:cNvCxnSpPr>
              <a:stCxn id="857" idx="6"/>
              <a:endCxn id="866" idx="0"/>
            </p:cNvCxnSpPr>
            <p:nvPr/>
          </p:nvCxnSpPr>
          <p:spPr>
            <a:xfrm>
              <a:off x="3133388" y="2815267"/>
              <a:ext cx="818400" cy="12162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7" name="Google Shape;867;p65"/>
            <p:cNvCxnSpPr>
              <a:stCxn id="857" idx="6"/>
              <a:endCxn id="868" idx="0"/>
            </p:cNvCxnSpPr>
            <p:nvPr/>
          </p:nvCxnSpPr>
          <p:spPr>
            <a:xfrm>
              <a:off x="3133388" y="2815267"/>
              <a:ext cx="818400" cy="607800"/>
            </a:xfrm>
            <a:prstGeom prst="bentConnector3">
              <a:avLst>
                <a:gd name="adj1" fmla="val -81103"/>
              </a:avLst>
            </a:prstGeom>
            <a:noFill/>
            <a:ln w="12700" cap="flat" cmpd="sng">
              <a:solidFill>
                <a:srgbClr val="D8D8D8"/>
              </a:solidFill>
              <a:prstDash val="solid"/>
              <a:round/>
              <a:headEnd type="none" w="sm" len="sm"/>
              <a:tailEnd type="none" w="sm" len="sm"/>
            </a:ln>
          </p:spPr>
        </p:cxnSp>
        <p:cxnSp>
          <p:nvCxnSpPr>
            <p:cNvPr id="869" name="Google Shape;869;p65"/>
            <p:cNvCxnSpPr>
              <a:stCxn id="857" idx="6"/>
              <a:endCxn id="870" idx="0"/>
            </p:cNvCxnSpPr>
            <p:nvPr/>
          </p:nvCxnSpPr>
          <p:spPr>
            <a:xfrm rot="10800000" flipH="1">
              <a:off x="3133388" y="1598167"/>
              <a:ext cx="818400" cy="1217100"/>
            </a:xfrm>
            <a:prstGeom prst="bentConnector3">
              <a:avLst>
                <a:gd name="adj1" fmla="val -81103"/>
              </a:avLst>
            </a:prstGeom>
            <a:noFill/>
            <a:ln w="12700" cap="flat" cmpd="sng">
              <a:solidFill>
                <a:srgbClr val="D8D8D8"/>
              </a:solidFill>
              <a:prstDash val="solid"/>
              <a:round/>
              <a:headEnd type="none" w="sm" len="sm"/>
              <a:tailEnd type="none" w="sm" len="sm"/>
            </a:ln>
          </p:spPr>
        </p:cxnSp>
        <p:grpSp>
          <p:nvGrpSpPr>
            <p:cNvPr id="871" name="Google Shape;871;p65"/>
            <p:cNvGrpSpPr/>
            <p:nvPr/>
          </p:nvGrpSpPr>
          <p:grpSpPr>
            <a:xfrm>
              <a:off x="556442" y="1526794"/>
              <a:ext cx="2576946" cy="2576946"/>
              <a:chOff x="941492" y="1686560"/>
              <a:chExt cx="1876213" cy="1876213"/>
            </a:xfrm>
          </p:grpSpPr>
          <p:sp>
            <p:nvSpPr>
              <p:cNvPr id="857" name="Google Shape;857;p6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6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3" name="Google Shape;873;p6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4" name="Google Shape;874;p6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58" name="Google Shape;858;p6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5" name="Google Shape;875;p6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6" name="Google Shape;876;p6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70" name="Google Shape;870;p6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7" name="Google Shape;877;p6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8" name="Google Shape;878;p6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60" name="Google Shape;860;p6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9" name="Google Shape;879;p6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0" name="Google Shape;880;p6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62" name="Google Shape;862;p6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1" name="Google Shape;881;p6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2" name="Google Shape;882;p6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68" name="Google Shape;868;p6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3" name="Google Shape;883;p6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4" name="Google Shape;884;p6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66" name="Google Shape;866;p6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85" name="Google Shape;885;p6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86" name="Google Shape;886;p6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64" name="Google Shape;864;p6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87" name="Google Shape;887;p6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6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9" name="Google Shape;889;p6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0" name="Google Shape;890;p6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1" name="Google Shape;891;p6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2" name="Google Shape;892;p6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3" name="Google Shape;893;p6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4" name="Google Shape;894;p6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95"/>
        <p:cNvGrpSpPr/>
        <p:nvPr/>
      </p:nvGrpSpPr>
      <p:grpSpPr>
        <a:xfrm>
          <a:off x="0" y="0"/>
          <a:ext cx="0" cy="0"/>
          <a:chOff x="0" y="0"/>
          <a:chExt cx="0" cy="0"/>
        </a:xfrm>
      </p:grpSpPr>
      <p:sp>
        <p:nvSpPr>
          <p:cNvPr id="896" name="Google Shape;896;p66"/>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97" name="Google Shape;897;p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98" name="Google Shape;898;p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9" name="Google Shape;899;p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0" name="Google Shape;900;p66"/>
          <p:cNvGrpSpPr/>
          <p:nvPr/>
        </p:nvGrpSpPr>
        <p:grpSpPr>
          <a:xfrm>
            <a:off x="716012" y="759582"/>
            <a:ext cx="3556067" cy="4132337"/>
            <a:chOff x="520700" y="759582"/>
            <a:chExt cx="3556067" cy="4132337"/>
          </a:xfrm>
        </p:grpSpPr>
        <p:cxnSp>
          <p:nvCxnSpPr>
            <p:cNvPr id="901" name="Google Shape;901;p66"/>
            <p:cNvCxnSpPr>
              <a:stCxn id="902" idx="6"/>
              <a:endCxn id="903"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4" name="Google Shape;904;p66"/>
            <p:cNvCxnSpPr>
              <a:stCxn id="902" idx="6"/>
              <a:endCxn id="905"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6" name="Google Shape;906;p66"/>
            <p:cNvCxnSpPr>
              <a:stCxn id="902" idx="6"/>
              <a:endCxn id="907"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08" name="Google Shape;908;p66"/>
            <p:cNvCxnSpPr>
              <a:stCxn id="902" idx="6"/>
              <a:endCxn id="909"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0" name="Google Shape;910;p66"/>
            <p:cNvCxnSpPr>
              <a:stCxn id="902" idx="6"/>
              <a:endCxn id="911"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2" name="Google Shape;912;p66"/>
            <p:cNvCxnSpPr>
              <a:stCxn id="902" idx="6"/>
              <a:endCxn id="913"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14" name="Google Shape;914;p66"/>
            <p:cNvCxnSpPr>
              <a:endCxn id="91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2" name="Google Shape;902;p6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16" name="Google Shape;916;p66"/>
            <p:cNvGrpSpPr/>
            <p:nvPr/>
          </p:nvGrpSpPr>
          <p:grpSpPr>
            <a:xfrm>
              <a:off x="3420306" y="759582"/>
              <a:ext cx="656461" cy="4132337"/>
              <a:chOff x="3522182" y="752447"/>
              <a:chExt cx="656468" cy="4132036"/>
            </a:xfrm>
          </p:grpSpPr>
          <p:grpSp>
            <p:nvGrpSpPr>
              <p:cNvPr id="917" name="Google Shape;917;p66"/>
              <p:cNvGrpSpPr/>
              <p:nvPr/>
            </p:nvGrpSpPr>
            <p:grpSpPr>
              <a:xfrm>
                <a:off x="3522182" y="752447"/>
                <a:ext cx="656468" cy="419144"/>
                <a:chOff x="3522182" y="782927"/>
                <a:chExt cx="656468" cy="419144"/>
              </a:xfrm>
            </p:grpSpPr>
            <p:sp>
              <p:nvSpPr>
                <p:cNvPr id="903" name="Google Shape;903;p6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8" name="Google Shape;918;p6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19" name="Google Shape;919;p66"/>
              <p:cNvGrpSpPr/>
              <p:nvPr/>
            </p:nvGrpSpPr>
            <p:grpSpPr>
              <a:xfrm>
                <a:off x="3522182" y="1371527"/>
                <a:ext cx="656467" cy="419144"/>
                <a:chOff x="3522182" y="1395657"/>
                <a:chExt cx="656467" cy="419144"/>
              </a:xfrm>
            </p:grpSpPr>
            <p:sp>
              <p:nvSpPr>
                <p:cNvPr id="905" name="Google Shape;905;p6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0" name="Google Shape;920;p6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21" name="Google Shape;921;p66"/>
              <p:cNvGrpSpPr/>
              <p:nvPr/>
            </p:nvGrpSpPr>
            <p:grpSpPr>
              <a:xfrm>
                <a:off x="3522182" y="3228607"/>
                <a:ext cx="656467" cy="417878"/>
                <a:chOff x="3522182" y="3233686"/>
                <a:chExt cx="656467" cy="417878"/>
              </a:xfrm>
            </p:grpSpPr>
            <p:sp>
              <p:nvSpPr>
                <p:cNvPr id="913" name="Google Shape;913;p6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2" name="Google Shape;922;p6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23" name="Google Shape;923;p66"/>
              <p:cNvGrpSpPr/>
              <p:nvPr/>
            </p:nvGrpSpPr>
            <p:grpSpPr>
              <a:xfrm>
                <a:off x="3522182" y="3846259"/>
                <a:ext cx="656467" cy="419144"/>
                <a:chOff x="3522182" y="3844987"/>
                <a:chExt cx="656467" cy="419144"/>
              </a:xfrm>
            </p:grpSpPr>
            <p:sp>
              <p:nvSpPr>
                <p:cNvPr id="911" name="Google Shape;911;p6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6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25" name="Google Shape;925;p66"/>
              <p:cNvGrpSpPr/>
              <p:nvPr/>
            </p:nvGrpSpPr>
            <p:grpSpPr>
              <a:xfrm>
                <a:off x="3522182" y="1990447"/>
                <a:ext cx="656467" cy="417878"/>
                <a:chOff x="3522182" y="2008227"/>
                <a:chExt cx="656467" cy="417878"/>
              </a:xfrm>
            </p:grpSpPr>
            <p:sp>
              <p:nvSpPr>
                <p:cNvPr id="907" name="Google Shape;907;p6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6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27" name="Google Shape;927;p66"/>
              <p:cNvGrpSpPr/>
              <p:nvPr/>
            </p:nvGrpSpPr>
            <p:grpSpPr>
              <a:xfrm>
                <a:off x="3522182" y="2609527"/>
                <a:ext cx="656467" cy="417878"/>
                <a:chOff x="3522182" y="2620957"/>
                <a:chExt cx="656467" cy="417878"/>
              </a:xfrm>
            </p:grpSpPr>
            <p:sp>
              <p:nvSpPr>
                <p:cNvPr id="915" name="Google Shape;915;p6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6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29" name="Google Shape;929;p66"/>
              <p:cNvGrpSpPr/>
              <p:nvPr/>
            </p:nvGrpSpPr>
            <p:grpSpPr>
              <a:xfrm>
                <a:off x="3522182" y="4465339"/>
                <a:ext cx="656467" cy="419144"/>
                <a:chOff x="3522182" y="4457719"/>
                <a:chExt cx="656467" cy="419144"/>
              </a:xfrm>
            </p:grpSpPr>
            <p:sp>
              <p:nvSpPr>
                <p:cNvPr id="909" name="Google Shape;909;p6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6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31" name="Google Shape;931;p6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6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3" name="Google Shape;933;p6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4" name="Google Shape;934;p6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5" name="Google Shape;935;p6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6" name="Google Shape;936;p6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7" name="Google Shape;937;p6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8" name="Google Shape;938;p6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39"/>
        <p:cNvGrpSpPr/>
        <p:nvPr/>
      </p:nvGrpSpPr>
      <p:grpSpPr>
        <a:xfrm>
          <a:off x="0" y="0"/>
          <a:ext cx="0" cy="0"/>
          <a:chOff x="0" y="0"/>
          <a:chExt cx="0" cy="0"/>
        </a:xfrm>
      </p:grpSpPr>
      <p:sp>
        <p:nvSpPr>
          <p:cNvPr id="940" name="Google Shape;940;p67"/>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1" name="Google Shape;941;p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2" name="Google Shape;942;p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3" name="Google Shape;943;p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44" name="Google Shape;944;p67"/>
          <p:cNvGrpSpPr/>
          <p:nvPr/>
        </p:nvGrpSpPr>
        <p:grpSpPr>
          <a:xfrm>
            <a:off x="716012" y="759582"/>
            <a:ext cx="3556067" cy="4132337"/>
            <a:chOff x="520700" y="759582"/>
            <a:chExt cx="3556067" cy="4132337"/>
          </a:xfrm>
        </p:grpSpPr>
        <p:cxnSp>
          <p:nvCxnSpPr>
            <p:cNvPr id="945" name="Google Shape;945;p67"/>
            <p:cNvCxnSpPr>
              <a:stCxn id="946" idx="6"/>
              <a:endCxn id="947"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48" name="Google Shape;948;p67"/>
            <p:cNvCxnSpPr>
              <a:stCxn id="946" idx="6"/>
              <a:endCxn id="949"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0" name="Google Shape;950;p67"/>
            <p:cNvCxnSpPr>
              <a:stCxn id="946" idx="6"/>
              <a:endCxn id="951"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2" name="Google Shape;952;p67"/>
            <p:cNvCxnSpPr>
              <a:stCxn id="946" idx="6"/>
              <a:endCxn id="953"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4" name="Google Shape;954;p67"/>
            <p:cNvCxnSpPr>
              <a:stCxn id="946" idx="6"/>
              <a:endCxn id="955"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6" name="Google Shape;956;p67"/>
            <p:cNvCxnSpPr>
              <a:stCxn id="946" idx="6"/>
              <a:endCxn id="957"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58" name="Google Shape;958;p67"/>
            <p:cNvCxnSpPr>
              <a:endCxn id="959"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46" name="Google Shape;946;p6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0" name="Google Shape;960;p67"/>
            <p:cNvGrpSpPr/>
            <p:nvPr/>
          </p:nvGrpSpPr>
          <p:grpSpPr>
            <a:xfrm>
              <a:off x="3420306" y="759582"/>
              <a:ext cx="656461" cy="4132337"/>
              <a:chOff x="3522182" y="752447"/>
              <a:chExt cx="656468" cy="4132036"/>
            </a:xfrm>
          </p:grpSpPr>
          <p:grpSp>
            <p:nvGrpSpPr>
              <p:cNvPr id="961" name="Google Shape;961;p67"/>
              <p:cNvGrpSpPr/>
              <p:nvPr/>
            </p:nvGrpSpPr>
            <p:grpSpPr>
              <a:xfrm>
                <a:off x="3522182" y="752447"/>
                <a:ext cx="656468" cy="419144"/>
                <a:chOff x="3522182" y="782927"/>
                <a:chExt cx="656468" cy="419144"/>
              </a:xfrm>
            </p:grpSpPr>
            <p:sp>
              <p:nvSpPr>
                <p:cNvPr id="947" name="Google Shape;947;p6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2" name="Google Shape;962;p6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63" name="Google Shape;963;p67"/>
              <p:cNvGrpSpPr/>
              <p:nvPr/>
            </p:nvGrpSpPr>
            <p:grpSpPr>
              <a:xfrm>
                <a:off x="3522182" y="1371527"/>
                <a:ext cx="656467" cy="419144"/>
                <a:chOff x="3522182" y="1395657"/>
                <a:chExt cx="656467" cy="419144"/>
              </a:xfrm>
            </p:grpSpPr>
            <p:sp>
              <p:nvSpPr>
                <p:cNvPr id="949" name="Google Shape;949;p6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4" name="Google Shape;964;p6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65" name="Google Shape;965;p67"/>
              <p:cNvGrpSpPr/>
              <p:nvPr/>
            </p:nvGrpSpPr>
            <p:grpSpPr>
              <a:xfrm>
                <a:off x="3522182" y="3228607"/>
                <a:ext cx="656467" cy="417878"/>
                <a:chOff x="3522182" y="3233686"/>
                <a:chExt cx="656467" cy="417878"/>
              </a:xfrm>
            </p:grpSpPr>
            <p:sp>
              <p:nvSpPr>
                <p:cNvPr id="957" name="Google Shape;957;p6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6" name="Google Shape;966;p6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67" name="Google Shape;967;p67"/>
              <p:cNvGrpSpPr/>
              <p:nvPr/>
            </p:nvGrpSpPr>
            <p:grpSpPr>
              <a:xfrm>
                <a:off x="3522182" y="3846259"/>
                <a:ext cx="656467" cy="419144"/>
                <a:chOff x="3522182" y="3844987"/>
                <a:chExt cx="656467" cy="419144"/>
              </a:xfrm>
            </p:grpSpPr>
            <p:sp>
              <p:nvSpPr>
                <p:cNvPr id="955" name="Google Shape;955;p6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6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69" name="Google Shape;969;p67"/>
              <p:cNvGrpSpPr/>
              <p:nvPr/>
            </p:nvGrpSpPr>
            <p:grpSpPr>
              <a:xfrm>
                <a:off x="3522182" y="1990447"/>
                <a:ext cx="656467" cy="417878"/>
                <a:chOff x="3522182" y="2008227"/>
                <a:chExt cx="656467" cy="417878"/>
              </a:xfrm>
            </p:grpSpPr>
            <p:sp>
              <p:nvSpPr>
                <p:cNvPr id="951" name="Google Shape;951;p6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6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71" name="Google Shape;971;p67"/>
              <p:cNvGrpSpPr/>
              <p:nvPr/>
            </p:nvGrpSpPr>
            <p:grpSpPr>
              <a:xfrm>
                <a:off x="3522182" y="2609527"/>
                <a:ext cx="656467" cy="417878"/>
                <a:chOff x="3522182" y="2620957"/>
                <a:chExt cx="656467" cy="417878"/>
              </a:xfrm>
            </p:grpSpPr>
            <p:sp>
              <p:nvSpPr>
                <p:cNvPr id="959" name="Google Shape;959;p6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6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73" name="Google Shape;973;p67"/>
              <p:cNvGrpSpPr/>
              <p:nvPr/>
            </p:nvGrpSpPr>
            <p:grpSpPr>
              <a:xfrm>
                <a:off x="3522182" y="4465339"/>
                <a:ext cx="656467" cy="419144"/>
                <a:chOff x="3522182" y="4457719"/>
                <a:chExt cx="656467" cy="419144"/>
              </a:xfrm>
            </p:grpSpPr>
            <p:sp>
              <p:nvSpPr>
                <p:cNvPr id="953" name="Google Shape;953;p6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6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75" name="Google Shape;975;p6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6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7" name="Google Shape;977;p6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8" name="Google Shape;978;p6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9" name="Google Shape;979;p6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0" name="Google Shape;980;p6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1" name="Google Shape;981;p6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2" name="Google Shape;982;p6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83"/>
        <p:cNvGrpSpPr/>
        <p:nvPr/>
      </p:nvGrpSpPr>
      <p:grpSpPr>
        <a:xfrm>
          <a:off x="0" y="0"/>
          <a:ext cx="0" cy="0"/>
          <a:chOff x="0" y="0"/>
          <a:chExt cx="0" cy="0"/>
        </a:xfrm>
      </p:grpSpPr>
      <p:sp>
        <p:nvSpPr>
          <p:cNvPr id="984" name="Google Shape;984;p68"/>
          <p:cNvSpPr/>
          <p:nvPr/>
        </p:nvSpPr>
        <p:spPr>
          <a:xfrm>
            <a:off x="0" y="1"/>
            <a:ext cx="9143999" cy="5143499"/>
          </a:xfrm>
          <a:prstGeom prst="rect">
            <a:avLst/>
          </a:prstGeom>
          <a:solidFill>
            <a:srgbClr val="F2F2F2">
              <a:alpha val="9372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85" name="Google Shape;985;p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86" name="Google Shape;986;p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7" name="Google Shape;987;p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88" name="Google Shape;988;p68"/>
          <p:cNvGrpSpPr/>
          <p:nvPr/>
        </p:nvGrpSpPr>
        <p:grpSpPr>
          <a:xfrm>
            <a:off x="716012" y="759582"/>
            <a:ext cx="3556067" cy="4132337"/>
            <a:chOff x="520700" y="759582"/>
            <a:chExt cx="3556067" cy="4132337"/>
          </a:xfrm>
        </p:grpSpPr>
        <p:cxnSp>
          <p:nvCxnSpPr>
            <p:cNvPr id="989" name="Google Shape;989;p68"/>
            <p:cNvCxnSpPr>
              <a:stCxn id="990" idx="6"/>
              <a:endCxn id="991" idx="2"/>
            </p:cNvCxnSpPr>
            <p:nvPr/>
          </p:nvCxnSpPr>
          <p:spPr>
            <a:xfrm rot="10800000" flipH="1">
              <a:off x="2484438" y="9690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2" name="Google Shape;992;p68"/>
            <p:cNvCxnSpPr>
              <a:stCxn id="990" idx="6"/>
              <a:endCxn id="993" idx="2"/>
            </p:cNvCxnSpPr>
            <p:nvPr/>
          </p:nvCxnSpPr>
          <p:spPr>
            <a:xfrm rot="10800000" flipH="1">
              <a:off x="2484438" y="15882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4" name="Google Shape;994;p68"/>
            <p:cNvCxnSpPr>
              <a:stCxn id="990" idx="6"/>
              <a:endCxn id="995" idx="2"/>
            </p:cNvCxnSpPr>
            <p:nvPr/>
          </p:nvCxnSpPr>
          <p:spPr>
            <a:xfrm rot="10800000" flipH="1">
              <a:off x="2484438" y="2206551"/>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6" name="Google Shape;996;p68"/>
            <p:cNvCxnSpPr>
              <a:stCxn id="990" idx="6"/>
              <a:endCxn id="997" idx="2"/>
            </p:cNvCxnSpPr>
            <p:nvPr/>
          </p:nvCxnSpPr>
          <p:spPr>
            <a:xfrm>
              <a:off x="2484438" y="2825751"/>
              <a:ext cx="936000" cy="18567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998" name="Google Shape;998;p68"/>
            <p:cNvCxnSpPr>
              <a:stCxn id="990" idx="6"/>
              <a:endCxn id="999" idx="2"/>
            </p:cNvCxnSpPr>
            <p:nvPr/>
          </p:nvCxnSpPr>
          <p:spPr>
            <a:xfrm>
              <a:off x="2484438" y="2825751"/>
              <a:ext cx="936000" cy="12375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0" name="Google Shape;1000;p68"/>
            <p:cNvCxnSpPr>
              <a:stCxn id="990" idx="6"/>
              <a:endCxn id="1001" idx="2"/>
            </p:cNvCxnSpPr>
            <p:nvPr/>
          </p:nvCxnSpPr>
          <p:spPr>
            <a:xfrm>
              <a:off x="2484438" y="2825750"/>
              <a:ext cx="936000" cy="619200"/>
            </a:xfrm>
            <a:prstGeom prst="bentConnector3">
              <a:avLst>
                <a:gd name="adj1" fmla="val -12601"/>
              </a:avLst>
            </a:prstGeom>
            <a:noFill/>
            <a:ln w="12700" cap="flat" cmpd="sng">
              <a:solidFill>
                <a:srgbClr val="D8D8D8"/>
              </a:solidFill>
              <a:prstDash val="solid"/>
              <a:round/>
              <a:headEnd type="none" w="sm" len="sm"/>
              <a:tailEnd type="none" w="sm" len="sm"/>
            </a:ln>
          </p:spPr>
        </p:cxnSp>
        <p:cxnSp>
          <p:nvCxnSpPr>
            <p:cNvPr id="1002" name="Google Shape;1002;p68"/>
            <p:cNvCxnSpPr>
              <a:endCxn id="1003"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90" name="Google Shape;990;p6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1004" name="Google Shape;1004;p68"/>
            <p:cNvGrpSpPr/>
            <p:nvPr/>
          </p:nvGrpSpPr>
          <p:grpSpPr>
            <a:xfrm>
              <a:off x="3420306" y="759582"/>
              <a:ext cx="656461" cy="4132337"/>
              <a:chOff x="3522182" y="752447"/>
              <a:chExt cx="656468" cy="4132036"/>
            </a:xfrm>
          </p:grpSpPr>
          <p:grpSp>
            <p:nvGrpSpPr>
              <p:cNvPr id="1005" name="Google Shape;1005;p68"/>
              <p:cNvGrpSpPr/>
              <p:nvPr/>
            </p:nvGrpSpPr>
            <p:grpSpPr>
              <a:xfrm>
                <a:off x="3522182" y="752447"/>
                <a:ext cx="656468" cy="419144"/>
                <a:chOff x="3522182" y="782927"/>
                <a:chExt cx="656468" cy="419144"/>
              </a:xfrm>
            </p:grpSpPr>
            <p:sp>
              <p:nvSpPr>
                <p:cNvPr id="991" name="Google Shape;991;p6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6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1007" name="Google Shape;1007;p68"/>
              <p:cNvGrpSpPr/>
              <p:nvPr/>
            </p:nvGrpSpPr>
            <p:grpSpPr>
              <a:xfrm>
                <a:off x="3522182" y="1371527"/>
                <a:ext cx="656467" cy="419144"/>
                <a:chOff x="3522182" y="1395657"/>
                <a:chExt cx="656467" cy="419144"/>
              </a:xfrm>
            </p:grpSpPr>
            <p:sp>
              <p:nvSpPr>
                <p:cNvPr id="993" name="Google Shape;993;p6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6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1009" name="Google Shape;1009;p68"/>
              <p:cNvGrpSpPr/>
              <p:nvPr/>
            </p:nvGrpSpPr>
            <p:grpSpPr>
              <a:xfrm>
                <a:off x="3522182" y="3228607"/>
                <a:ext cx="656467" cy="417878"/>
                <a:chOff x="3522182" y="3233686"/>
                <a:chExt cx="656467" cy="417878"/>
              </a:xfrm>
            </p:grpSpPr>
            <p:sp>
              <p:nvSpPr>
                <p:cNvPr id="1001" name="Google Shape;1001;p6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0" name="Google Shape;1010;p6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11" name="Google Shape;1011;p68"/>
              <p:cNvGrpSpPr/>
              <p:nvPr/>
            </p:nvGrpSpPr>
            <p:grpSpPr>
              <a:xfrm>
                <a:off x="3522182" y="3846259"/>
                <a:ext cx="656467" cy="419144"/>
                <a:chOff x="3522182" y="3844987"/>
                <a:chExt cx="656467" cy="419144"/>
              </a:xfrm>
            </p:grpSpPr>
            <p:sp>
              <p:nvSpPr>
                <p:cNvPr id="999" name="Google Shape;999;p6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2" name="Google Shape;1012;p6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13" name="Google Shape;1013;p68"/>
              <p:cNvGrpSpPr/>
              <p:nvPr/>
            </p:nvGrpSpPr>
            <p:grpSpPr>
              <a:xfrm>
                <a:off x="3522182" y="1990447"/>
                <a:ext cx="656467" cy="417878"/>
                <a:chOff x="3522182" y="2008227"/>
                <a:chExt cx="656467" cy="417878"/>
              </a:xfrm>
            </p:grpSpPr>
            <p:sp>
              <p:nvSpPr>
                <p:cNvPr id="995" name="Google Shape;995;p6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4" name="Google Shape;1014;p6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15" name="Google Shape;1015;p68"/>
              <p:cNvGrpSpPr/>
              <p:nvPr/>
            </p:nvGrpSpPr>
            <p:grpSpPr>
              <a:xfrm>
                <a:off x="3522182" y="2609527"/>
                <a:ext cx="656467" cy="417878"/>
                <a:chOff x="3522182" y="2620957"/>
                <a:chExt cx="656467" cy="417878"/>
              </a:xfrm>
            </p:grpSpPr>
            <p:sp>
              <p:nvSpPr>
                <p:cNvPr id="1003" name="Google Shape;1003;p6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6" name="Google Shape;1016;p6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17" name="Google Shape;1017;p68"/>
              <p:cNvGrpSpPr/>
              <p:nvPr/>
            </p:nvGrpSpPr>
            <p:grpSpPr>
              <a:xfrm>
                <a:off x="3522182" y="4465339"/>
                <a:ext cx="656467" cy="419144"/>
                <a:chOff x="3522182" y="4457719"/>
                <a:chExt cx="656467" cy="419144"/>
              </a:xfrm>
            </p:grpSpPr>
            <p:sp>
              <p:nvSpPr>
                <p:cNvPr id="997" name="Google Shape;997;p6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8" name="Google Shape;1018;p6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19" name="Google Shape;1019;p6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6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6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6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6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6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6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6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27"/>
        <p:cNvGrpSpPr/>
        <p:nvPr/>
      </p:nvGrpSpPr>
      <p:grpSpPr>
        <a:xfrm>
          <a:off x="0" y="0"/>
          <a:ext cx="0" cy="0"/>
          <a:chOff x="0" y="0"/>
          <a:chExt cx="0" cy="0"/>
        </a:xfrm>
      </p:grpSpPr>
      <p:pic>
        <p:nvPicPr>
          <p:cNvPr id="1028" name="Google Shape;1028;p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9" name="Google Shape;1029;p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0" name="Google Shape;1030;p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1" name="Google Shape;1031;p69"/>
          <p:cNvGrpSpPr/>
          <p:nvPr/>
        </p:nvGrpSpPr>
        <p:grpSpPr>
          <a:xfrm>
            <a:off x="1060707" y="857568"/>
            <a:ext cx="3060700" cy="3921125"/>
            <a:chOff x="520700" y="865188"/>
            <a:chExt cx="3060700" cy="3921125"/>
          </a:xfrm>
        </p:grpSpPr>
        <p:cxnSp>
          <p:nvCxnSpPr>
            <p:cNvPr id="1032" name="Google Shape;1032;p69"/>
            <p:cNvCxnSpPr>
              <a:stCxn id="1033" idx="6"/>
              <a:endCxn id="1034"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5" name="Google Shape;1035;p69"/>
            <p:cNvCxnSpPr>
              <a:stCxn id="1033" idx="6"/>
              <a:endCxn id="1036"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7" name="Google Shape;1037;p69"/>
            <p:cNvCxnSpPr>
              <a:stCxn id="1033" idx="6"/>
              <a:endCxn id="1038"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39" name="Google Shape;1039;p69"/>
            <p:cNvCxnSpPr>
              <a:stCxn id="1033" idx="6"/>
              <a:endCxn id="1040"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1" name="Google Shape;1041;p69"/>
            <p:cNvCxnSpPr>
              <a:stCxn id="1033" idx="6"/>
              <a:endCxn id="1042"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3" name="Google Shape;1043;p69"/>
            <p:cNvCxnSpPr>
              <a:stCxn id="1033" idx="6"/>
              <a:endCxn id="1044"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45" name="Google Shape;1045;p69"/>
            <p:cNvCxnSpPr>
              <a:endCxn id="104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3" name="Google Shape;1033;p6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4" name="Google Shape;1034;p6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6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4" name="Google Shape;1044;p6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2" name="Google Shape;1042;p6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8" name="Google Shape;1038;p6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6" name="Google Shape;1046;p6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0" name="Google Shape;1040;p6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7" name="Google Shape;1047;p6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6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6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6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6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6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6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6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55"/>
        <p:cNvGrpSpPr/>
        <p:nvPr/>
      </p:nvGrpSpPr>
      <p:grpSpPr>
        <a:xfrm>
          <a:off x="0" y="0"/>
          <a:ext cx="0" cy="0"/>
          <a:chOff x="0" y="0"/>
          <a:chExt cx="0" cy="0"/>
        </a:xfrm>
      </p:grpSpPr>
      <p:pic>
        <p:nvPicPr>
          <p:cNvPr id="1056" name="Google Shape;1056;p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7" name="Google Shape;1057;p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8" name="Google Shape;1058;p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9" name="Google Shape;1059;p70"/>
          <p:cNvGrpSpPr/>
          <p:nvPr/>
        </p:nvGrpSpPr>
        <p:grpSpPr>
          <a:xfrm>
            <a:off x="1060707" y="857568"/>
            <a:ext cx="3060700" cy="3921125"/>
            <a:chOff x="520700" y="865188"/>
            <a:chExt cx="3060700" cy="3921125"/>
          </a:xfrm>
        </p:grpSpPr>
        <p:cxnSp>
          <p:nvCxnSpPr>
            <p:cNvPr id="1060" name="Google Shape;1060;p70"/>
            <p:cNvCxnSpPr>
              <a:stCxn id="1061" idx="6"/>
              <a:endCxn id="1062"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3" name="Google Shape;1063;p70"/>
            <p:cNvCxnSpPr>
              <a:stCxn id="1061" idx="6"/>
              <a:endCxn id="1064"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5" name="Google Shape;1065;p70"/>
            <p:cNvCxnSpPr>
              <a:stCxn id="1061" idx="6"/>
              <a:endCxn id="1066"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7" name="Google Shape;1067;p70"/>
            <p:cNvCxnSpPr>
              <a:stCxn id="1061" idx="6"/>
              <a:endCxn id="1068"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69" name="Google Shape;1069;p70"/>
            <p:cNvCxnSpPr>
              <a:stCxn id="1061" idx="6"/>
              <a:endCxn id="1070"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1" name="Google Shape;1071;p70"/>
            <p:cNvCxnSpPr>
              <a:stCxn id="1061" idx="6"/>
              <a:endCxn id="1072"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73" name="Google Shape;1073;p70"/>
            <p:cNvCxnSpPr>
              <a:endCxn id="107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1" name="Google Shape;1061;p7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2" name="Google Shape;1062;p7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7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2" name="Google Shape;1072;p7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0" name="Google Shape;1070;p7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6" name="Google Shape;1066;p7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4" name="Google Shape;1074;p7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8" name="Google Shape;1068;p7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5" name="Google Shape;1075;p7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6" name="Google Shape;1076;p7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7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7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7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7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7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7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83"/>
        <p:cNvGrpSpPr/>
        <p:nvPr/>
      </p:nvGrpSpPr>
      <p:grpSpPr>
        <a:xfrm>
          <a:off x="0" y="0"/>
          <a:ext cx="0" cy="0"/>
          <a:chOff x="0" y="0"/>
          <a:chExt cx="0" cy="0"/>
        </a:xfrm>
      </p:grpSpPr>
      <p:pic>
        <p:nvPicPr>
          <p:cNvPr id="1084" name="Google Shape;1084;p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5" name="Google Shape;1085;p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6" name="Google Shape;1086;p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7" name="Google Shape;1087;p71"/>
          <p:cNvGrpSpPr/>
          <p:nvPr/>
        </p:nvGrpSpPr>
        <p:grpSpPr>
          <a:xfrm>
            <a:off x="1060707" y="857568"/>
            <a:ext cx="3060700" cy="3921125"/>
            <a:chOff x="520700" y="865188"/>
            <a:chExt cx="3060700" cy="3921125"/>
          </a:xfrm>
        </p:grpSpPr>
        <p:cxnSp>
          <p:nvCxnSpPr>
            <p:cNvPr id="1088" name="Google Shape;1088;p71"/>
            <p:cNvCxnSpPr>
              <a:stCxn id="1089" idx="6"/>
              <a:endCxn id="1090" idx="2"/>
            </p:cNvCxnSpPr>
            <p:nvPr/>
          </p:nvCxnSpPr>
          <p:spPr>
            <a:xfrm rot="10800000" flipH="1">
              <a:off x="2484438" y="9690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1" name="Google Shape;1091;p71"/>
            <p:cNvCxnSpPr>
              <a:stCxn id="1089" idx="6"/>
              <a:endCxn id="1092" idx="2"/>
            </p:cNvCxnSpPr>
            <p:nvPr/>
          </p:nvCxnSpPr>
          <p:spPr>
            <a:xfrm rot="10800000" flipH="1">
              <a:off x="2484438" y="15882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3" name="Google Shape;1093;p71"/>
            <p:cNvCxnSpPr>
              <a:stCxn id="1089" idx="6"/>
              <a:endCxn id="1094" idx="2"/>
            </p:cNvCxnSpPr>
            <p:nvPr/>
          </p:nvCxnSpPr>
          <p:spPr>
            <a:xfrm rot="10800000" flipH="1">
              <a:off x="2484438" y="2206551"/>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5" name="Google Shape;1095;p71"/>
            <p:cNvCxnSpPr>
              <a:stCxn id="1089" idx="6"/>
              <a:endCxn id="1096" idx="2"/>
            </p:cNvCxnSpPr>
            <p:nvPr/>
          </p:nvCxnSpPr>
          <p:spPr>
            <a:xfrm>
              <a:off x="2484438" y="2825751"/>
              <a:ext cx="890700" cy="18567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7" name="Google Shape;1097;p71"/>
            <p:cNvCxnSpPr>
              <a:stCxn id="1089" idx="6"/>
              <a:endCxn id="1098" idx="2"/>
            </p:cNvCxnSpPr>
            <p:nvPr/>
          </p:nvCxnSpPr>
          <p:spPr>
            <a:xfrm>
              <a:off x="2484438" y="2825751"/>
              <a:ext cx="890700" cy="12375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099" name="Google Shape;1099;p71"/>
            <p:cNvCxnSpPr>
              <a:stCxn id="1089" idx="6"/>
              <a:endCxn id="1100" idx="2"/>
            </p:cNvCxnSpPr>
            <p:nvPr/>
          </p:nvCxnSpPr>
          <p:spPr>
            <a:xfrm>
              <a:off x="2484438" y="2825750"/>
              <a:ext cx="890700" cy="619200"/>
            </a:xfrm>
            <a:prstGeom prst="bentConnector3">
              <a:avLst>
                <a:gd name="adj1" fmla="val -131881"/>
              </a:avLst>
            </a:prstGeom>
            <a:noFill/>
            <a:ln w="12700" cap="flat" cmpd="sng">
              <a:solidFill>
                <a:srgbClr val="D8D8D8"/>
              </a:solidFill>
              <a:prstDash val="solid"/>
              <a:round/>
              <a:headEnd type="none" w="sm" len="sm"/>
              <a:tailEnd type="none" w="sm" len="sm"/>
            </a:ln>
          </p:spPr>
        </p:cxnSp>
        <p:cxnSp>
          <p:nvCxnSpPr>
            <p:cNvPr id="1101" name="Google Shape;1101;p71"/>
            <p:cNvCxnSpPr>
              <a:endCxn id="1102"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89" name="Google Shape;1089;p7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90" name="Google Shape;1090;p7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2" name="Google Shape;1092;p7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0" name="Google Shape;1100;p7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8" name="Google Shape;1098;p7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4" name="Google Shape;1094;p7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102" name="Google Shape;1102;p7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6" name="Google Shape;1096;p7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103" name="Google Shape;1103;p7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7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7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7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7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7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7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7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75"/>
        <p:cNvGrpSpPr/>
        <p:nvPr/>
      </p:nvGrpSpPr>
      <p:grpSpPr>
        <a:xfrm>
          <a:off x="0" y="0"/>
          <a:ext cx="0" cy="0"/>
          <a:chOff x="0" y="0"/>
          <a:chExt cx="0" cy="0"/>
        </a:xfrm>
      </p:grpSpPr>
      <p:pic>
        <p:nvPicPr>
          <p:cNvPr id="76" name="Google Shape;76;p9"/>
          <p:cNvPicPr preferRelativeResize="0"/>
          <p:nvPr/>
        </p:nvPicPr>
        <p:blipFill rotWithShape="1">
          <a:blip r:embed="rId2">
            <a:alphaModFix amt="95000"/>
          </a:blip>
          <a:srcRect l="54" r="104"/>
          <a:stretch/>
        </p:blipFill>
        <p:spPr>
          <a:xfrm>
            <a:off x="4743084" y="0"/>
            <a:ext cx="4400917" cy="5143495"/>
          </a:xfrm>
          <a:prstGeom prst="rect">
            <a:avLst/>
          </a:prstGeom>
          <a:noFill/>
          <a:ln>
            <a:noFill/>
          </a:ln>
        </p:spPr>
      </p:pic>
      <p:pic>
        <p:nvPicPr>
          <p:cNvPr id="77" name="Google Shape;77;p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8" name="Google Shape;78;p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9" name="Google Shape;79;p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Google Shape;80;p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72"/>
          <p:cNvGrpSpPr/>
          <p:nvPr/>
        </p:nvGrpSpPr>
        <p:grpSpPr>
          <a:xfrm>
            <a:off x="1941529" y="1105301"/>
            <a:ext cx="5260942" cy="3388546"/>
            <a:chOff x="1941529" y="1120931"/>
            <a:chExt cx="5260942" cy="3388546"/>
          </a:xfrm>
        </p:grpSpPr>
        <p:sp>
          <p:nvSpPr>
            <p:cNvPr id="1116" name="Google Shape;1116;p72"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72"/>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72"/>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72"/>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72"/>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72"/>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72"/>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72"/>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72"/>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72"/>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72"/>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72"/>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72"/>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72"/>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72"/>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72"/>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72"/>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72"/>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73"/>
          <p:cNvGrpSpPr/>
          <p:nvPr/>
        </p:nvGrpSpPr>
        <p:grpSpPr>
          <a:xfrm>
            <a:off x="1761518" y="3131028"/>
            <a:ext cx="5620964" cy="646462"/>
            <a:chOff x="881517" y="3131028"/>
            <a:chExt cx="5620964" cy="646462"/>
          </a:xfrm>
        </p:grpSpPr>
        <p:grpSp>
          <p:nvGrpSpPr>
            <p:cNvPr id="1139" name="Google Shape;1139;p73"/>
            <p:cNvGrpSpPr/>
            <p:nvPr/>
          </p:nvGrpSpPr>
          <p:grpSpPr>
            <a:xfrm>
              <a:off x="881517" y="3131028"/>
              <a:ext cx="397892" cy="646462"/>
              <a:chOff x="1400864" y="1624076"/>
              <a:chExt cx="560368" cy="910439"/>
            </a:xfrm>
          </p:grpSpPr>
          <p:grpSp>
            <p:nvGrpSpPr>
              <p:cNvPr id="1140" name="Google Shape;1140;p73"/>
              <p:cNvGrpSpPr/>
              <p:nvPr/>
            </p:nvGrpSpPr>
            <p:grpSpPr>
              <a:xfrm>
                <a:off x="1400864" y="1624076"/>
                <a:ext cx="560368" cy="825149"/>
                <a:chOff x="1342876" y="1647676"/>
                <a:chExt cx="560368" cy="825149"/>
              </a:xfrm>
            </p:grpSpPr>
            <p:sp>
              <p:nvSpPr>
                <p:cNvPr id="1141" name="Google Shape;1141;p7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73"/>
            <p:cNvGrpSpPr/>
            <p:nvPr/>
          </p:nvGrpSpPr>
          <p:grpSpPr>
            <a:xfrm>
              <a:off x="2622541" y="3131028"/>
              <a:ext cx="397892" cy="646462"/>
              <a:chOff x="1400864" y="1624076"/>
              <a:chExt cx="560368" cy="910439"/>
            </a:xfrm>
          </p:grpSpPr>
          <p:grpSp>
            <p:nvGrpSpPr>
              <p:cNvPr id="1146" name="Google Shape;1146;p73"/>
              <p:cNvGrpSpPr/>
              <p:nvPr/>
            </p:nvGrpSpPr>
            <p:grpSpPr>
              <a:xfrm>
                <a:off x="1400864" y="1624076"/>
                <a:ext cx="560368" cy="825149"/>
                <a:chOff x="1342876" y="1647676"/>
                <a:chExt cx="560368" cy="825149"/>
              </a:xfrm>
            </p:grpSpPr>
            <p:sp>
              <p:nvSpPr>
                <p:cNvPr id="1147" name="Google Shape;1147;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7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73"/>
            <p:cNvGrpSpPr/>
            <p:nvPr/>
          </p:nvGrpSpPr>
          <p:grpSpPr>
            <a:xfrm>
              <a:off x="4363565" y="3131028"/>
              <a:ext cx="397892" cy="646462"/>
              <a:chOff x="1400864" y="1624076"/>
              <a:chExt cx="560368" cy="910439"/>
            </a:xfrm>
          </p:grpSpPr>
          <p:grpSp>
            <p:nvGrpSpPr>
              <p:cNvPr id="1152" name="Google Shape;1152;p73"/>
              <p:cNvGrpSpPr/>
              <p:nvPr/>
            </p:nvGrpSpPr>
            <p:grpSpPr>
              <a:xfrm>
                <a:off x="1400864" y="1624076"/>
                <a:ext cx="560368" cy="825149"/>
                <a:chOff x="1342876" y="1647676"/>
                <a:chExt cx="560368" cy="825149"/>
              </a:xfrm>
            </p:grpSpPr>
            <p:sp>
              <p:nvSpPr>
                <p:cNvPr id="1153" name="Google Shape;1153;p7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73"/>
            <p:cNvGrpSpPr/>
            <p:nvPr/>
          </p:nvGrpSpPr>
          <p:grpSpPr>
            <a:xfrm>
              <a:off x="6104589" y="3131028"/>
              <a:ext cx="397892" cy="646462"/>
              <a:chOff x="1400864" y="1624076"/>
              <a:chExt cx="560368" cy="910439"/>
            </a:xfrm>
          </p:grpSpPr>
          <p:grpSp>
            <p:nvGrpSpPr>
              <p:cNvPr id="1158" name="Google Shape;1158;p73"/>
              <p:cNvGrpSpPr/>
              <p:nvPr/>
            </p:nvGrpSpPr>
            <p:grpSpPr>
              <a:xfrm>
                <a:off x="1400864" y="1624076"/>
                <a:ext cx="560368" cy="825149"/>
                <a:chOff x="1342876" y="1647676"/>
                <a:chExt cx="560368" cy="825149"/>
              </a:xfrm>
            </p:grpSpPr>
            <p:sp>
              <p:nvSpPr>
                <p:cNvPr id="1159" name="Google Shape;1159;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7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73"/>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73"/>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73"/>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73"/>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73"/>
          <p:cNvGrpSpPr/>
          <p:nvPr/>
        </p:nvGrpSpPr>
        <p:grpSpPr>
          <a:xfrm>
            <a:off x="881517" y="1424144"/>
            <a:ext cx="7361989" cy="646462"/>
            <a:chOff x="881517" y="2219381"/>
            <a:chExt cx="7361989" cy="646462"/>
          </a:xfrm>
        </p:grpSpPr>
        <p:grpSp>
          <p:nvGrpSpPr>
            <p:cNvPr id="1168" name="Google Shape;1168;p73"/>
            <p:cNvGrpSpPr/>
            <p:nvPr/>
          </p:nvGrpSpPr>
          <p:grpSpPr>
            <a:xfrm>
              <a:off x="881517" y="2219381"/>
              <a:ext cx="397892" cy="646462"/>
              <a:chOff x="1400864" y="1624076"/>
              <a:chExt cx="560368" cy="910439"/>
            </a:xfrm>
          </p:grpSpPr>
          <p:grpSp>
            <p:nvGrpSpPr>
              <p:cNvPr id="1169" name="Google Shape;1169;p73"/>
              <p:cNvGrpSpPr/>
              <p:nvPr/>
            </p:nvGrpSpPr>
            <p:grpSpPr>
              <a:xfrm>
                <a:off x="1400864" y="1624076"/>
                <a:ext cx="560368" cy="825149"/>
                <a:chOff x="1342876" y="1647676"/>
                <a:chExt cx="560368" cy="825149"/>
              </a:xfrm>
            </p:grpSpPr>
            <p:sp>
              <p:nvSpPr>
                <p:cNvPr id="1170" name="Google Shape;1170;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7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73"/>
            <p:cNvGrpSpPr/>
            <p:nvPr/>
          </p:nvGrpSpPr>
          <p:grpSpPr>
            <a:xfrm>
              <a:off x="2622541" y="2219381"/>
              <a:ext cx="397892" cy="646462"/>
              <a:chOff x="1400864" y="1624076"/>
              <a:chExt cx="560368" cy="910439"/>
            </a:xfrm>
          </p:grpSpPr>
          <p:grpSp>
            <p:nvGrpSpPr>
              <p:cNvPr id="1175" name="Google Shape;1175;p73"/>
              <p:cNvGrpSpPr/>
              <p:nvPr/>
            </p:nvGrpSpPr>
            <p:grpSpPr>
              <a:xfrm>
                <a:off x="1400864" y="1624076"/>
                <a:ext cx="560368" cy="825149"/>
                <a:chOff x="1342876" y="1647676"/>
                <a:chExt cx="560368" cy="825149"/>
              </a:xfrm>
            </p:grpSpPr>
            <p:sp>
              <p:nvSpPr>
                <p:cNvPr id="1176" name="Google Shape;1176;p7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73"/>
            <p:cNvGrpSpPr/>
            <p:nvPr/>
          </p:nvGrpSpPr>
          <p:grpSpPr>
            <a:xfrm>
              <a:off x="4363565" y="2219381"/>
              <a:ext cx="397892" cy="646462"/>
              <a:chOff x="1400864" y="1624076"/>
              <a:chExt cx="560368" cy="910439"/>
            </a:xfrm>
          </p:grpSpPr>
          <p:grpSp>
            <p:nvGrpSpPr>
              <p:cNvPr id="1181" name="Google Shape;1181;p73"/>
              <p:cNvGrpSpPr/>
              <p:nvPr/>
            </p:nvGrpSpPr>
            <p:grpSpPr>
              <a:xfrm>
                <a:off x="1400864" y="1624076"/>
                <a:ext cx="560368" cy="825149"/>
                <a:chOff x="1342876" y="1647676"/>
                <a:chExt cx="560368" cy="825149"/>
              </a:xfrm>
            </p:grpSpPr>
            <p:sp>
              <p:nvSpPr>
                <p:cNvPr id="1182" name="Google Shape;1182;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7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73"/>
            <p:cNvGrpSpPr/>
            <p:nvPr/>
          </p:nvGrpSpPr>
          <p:grpSpPr>
            <a:xfrm>
              <a:off x="6104589" y="2219381"/>
              <a:ext cx="397892" cy="646462"/>
              <a:chOff x="1400864" y="1624076"/>
              <a:chExt cx="560368" cy="910439"/>
            </a:xfrm>
          </p:grpSpPr>
          <p:grpSp>
            <p:nvGrpSpPr>
              <p:cNvPr id="1187" name="Google Shape;1187;p73"/>
              <p:cNvGrpSpPr/>
              <p:nvPr/>
            </p:nvGrpSpPr>
            <p:grpSpPr>
              <a:xfrm>
                <a:off x="1400864" y="1624076"/>
                <a:ext cx="560368" cy="825149"/>
                <a:chOff x="1342876" y="1647676"/>
                <a:chExt cx="560368" cy="825149"/>
              </a:xfrm>
            </p:grpSpPr>
            <p:sp>
              <p:nvSpPr>
                <p:cNvPr id="1188" name="Google Shape;1188;p73"/>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73"/>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73"/>
            <p:cNvGrpSpPr/>
            <p:nvPr/>
          </p:nvGrpSpPr>
          <p:grpSpPr>
            <a:xfrm>
              <a:off x="7845614" y="2219381"/>
              <a:ext cx="397892" cy="646462"/>
              <a:chOff x="1400864" y="1624076"/>
              <a:chExt cx="560368" cy="910439"/>
            </a:xfrm>
          </p:grpSpPr>
          <p:grpSp>
            <p:nvGrpSpPr>
              <p:cNvPr id="1193" name="Google Shape;1193;p73"/>
              <p:cNvGrpSpPr/>
              <p:nvPr/>
            </p:nvGrpSpPr>
            <p:grpSpPr>
              <a:xfrm>
                <a:off x="1400864" y="1624076"/>
                <a:ext cx="560368" cy="825149"/>
                <a:chOff x="1342876" y="1647676"/>
                <a:chExt cx="560368" cy="825149"/>
              </a:xfrm>
            </p:grpSpPr>
            <p:sp>
              <p:nvSpPr>
                <p:cNvPr id="1194" name="Google Shape;1194;p73"/>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73"/>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73"/>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73"/>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73"/>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73"/>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73"/>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73"/>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73"/>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74"/>
          <p:cNvGrpSpPr/>
          <p:nvPr/>
        </p:nvGrpSpPr>
        <p:grpSpPr>
          <a:xfrm>
            <a:off x="1761518" y="3131028"/>
            <a:ext cx="5620964" cy="646462"/>
            <a:chOff x="881517" y="3131028"/>
            <a:chExt cx="5620964" cy="646462"/>
          </a:xfrm>
        </p:grpSpPr>
        <p:grpSp>
          <p:nvGrpSpPr>
            <p:cNvPr id="1208" name="Google Shape;1208;p74"/>
            <p:cNvGrpSpPr/>
            <p:nvPr/>
          </p:nvGrpSpPr>
          <p:grpSpPr>
            <a:xfrm>
              <a:off x="881517" y="3131028"/>
              <a:ext cx="397892" cy="646462"/>
              <a:chOff x="1400864" y="1624076"/>
              <a:chExt cx="560368" cy="910439"/>
            </a:xfrm>
          </p:grpSpPr>
          <p:grpSp>
            <p:nvGrpSpPr>
              <p:cNvPr id="1209" name="Google Shape;1209;p74"/>
              <p:cNvGrpSpPr/>
              <p:nvPr/>
            </p:nvGrpSpPr>
            <p:grpSpPr>
              <a:xfrm>
                <a:off x="1400864" y="1624076"/>
                <a:ext cx="560368" cy="825149"/>
                <a:chOff x="1342876" y="1647676"/>
                <a:chExt cx="560368" cy="825149"/>
              </a:xfrm>
            </p:grpSpPr>
            <p:sp>
              <p:nvSpPr>
                <p:cNvPr id="1210" name="Google Shape;1210;p7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7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74"/>
            <p:cNvGrpSpPr/>
            <p:nvPr/>
          </p:nvGrpSpPr>
          <p:grpSpPr>
            <a:xfrm>
              <a:off x="2622541" y="3131028"/>
              <a:ext cx="397892" cy="646462"/>
              <a:chOff x="1400864" y="1624076"/>
              <a:chExt cx="560368" cy="910439"/>
            </a:xfrm>
          </p:grpSpPr>
          <p:grpSp>
            <p:nvGrpSpPr>
              <p:cNvPr id="1215" name="Google Shape;1215;p74"/>
              <p:cNvGrpSpPr/>
              <p:nvPr/>
            </p:nvGrpSpPr>
            <p:grpSpPr>
              <a:xfrm>
                <a:off x="1400864" y="1624076"/>
                <a:ext cx="560368" cy="825149"/>
                <a:chOff x="1342876" y="1647676"/>
                <a:chExt cx="560368" cy="825149"/>
              </a:xfrm>
            </p:grpSpPr>
            <p:sp>
              <p:nvSpPr>
                <p:cNvPr id="1216" name="Google Shape;1216;p7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7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74"/>
            <p:cNvGrpSpPr/>
            <p:nvPr/>
          </p:nvGrpSpPr>
          <p:grpSpPr>
            <a:xfrm>
              <a:off x="4363565" y="3131028"/>
              <a:ext cx="397892" cy="646462"/>
              <a:chOff x="1400864" y="1624076"/>
              <a:chExt cx="560368" cy="910439"/>
            </a:xfrm>
          </p:grpSpPr>
          <p:grpSp>
            <p:nvGrpSpPr>
              <p:cNvPr id="1221" name="Google Shape;1221;p74"/>
              <p:cNvGrpSpPr/>
              <p:nvPr/>
            </p:nvGrpSpPr>
            <p:grpSpPr>
              <a:xfrm>
                <a:off x="1400864" y="1624076"/>
                <a:ext cx="560368" cy="825149"/>
                <a:chOff x="1342876" y="1647676"/>
                <a:chExt cx="560368" cy="825149"/>
              </a:xfrm>
            </p:grpSpPr>
            <p:sp>
              <p:nvSpPr>
                <p:cNvPr id="1222" name="Google Shape;1222;p7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7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74"/>
            <p:cNvGrpSpPr/>
            <p:nvPr/>
          </p:nvGrpSpPr>
          <p:grpSpPr>
            <a:xfrm>
              <a:off x="6104589" y="3131028"/>
              <a:ext cx="397892" cy="646462"/>
              <a:chOff x="1400864" y="1624076"/>
              <a:chExt cx="560368" cy="910439"/>
            </a:xfrm>
          </p:grpSpPr>
          <p:grpSp>
            <p:nvGrpSpPr>
              <p:cNvPr id="1227" name="Google Shape;1227;p74"/>
              <p:cNvGrpSpPr/>
              <p:nvPr/>
            </p:nvGrpSpPr>
            <p:grpSpPr>
              <a:xfrm>
                <a:off x="1400864" y="1624076"/>
                <a:ext cx="560368" cy="825149"/>
                <a:chOff x="1342876" y="1647676"/>
                <a:chExt cx="560368" cy="825149"/>
              </a:xfrm>
            </p:grpSpPr>
            <p:sp>
              <p:nvSpPr>
                <p:cNvPr id="1228" name="Google Shape;1228;p7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7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7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7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7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7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74"/>
          <p:cNvGrpSpPr/>
          <p:nvPr/>
        </p:nvGrpSpPr>
        <p:grpSpPr>
          <a:xfrm>
            <a:off x="881517" y="1424144"/>
            <a:ext cx="7361989" cy="646462"/>
            <a:chOff x="881517" y="2219381"/>
            <a:chExt cx="7361989" cy="646462"/>
          </a:xfrm>
        </p:grpSpPr>
        <p:grpSp>
          <p:nvGrpSpPr>
            <p:cNvPr id="1237" name="Google Shape;1237;p74"/>
            <p:cNvGrpSpPr/>
            <p:nvPr/>
          </p:nvGrpSpPr>
          <p:grpSpPr>
            <a:xfrm>
              <a:off x="881517" y="2219381"/>
              <a:ext cx="397892" cy="646462"/>
              <a:chOff x="1400864" y="1624076"/>
              <a:chExt cx="560368" cy="910439"/>
            </a:xfrm>
          </p:grpSpPr>
          <p:grpSp>
            <p:nvGrpSpPr>
              <p:cNvPr id="1238" name="Google Shape;1238;p74"/>
              <p:cNvGrpSpPr/>
              <p:nvPr/>
            </p:nvGrpSpPr>
            <p:grpSpPr>
              <a:xfrm>
                <a:off x="1400864" y="1624076"/>
                <a:ext cx="560368" cy="825149"/>
                <a:chOff x="1342876" y="1647676"/>
                <a:chExt cx="560368" cy="825149"/>
              </a:xfrm>
            </p:grpSpPr>
            <p:sp>
              <p:nvSpPr>
                <p:cNvPr id="1239" name="Google Shape;1239;p7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7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74"/>
            <p:cNvGrpSpPr/>
            <p:nvPr/>
          </p:nvGrpSpPr>
          <p:grpSpPr>
            <a:xfrm>
              <a:off x="2622541" y="2219381"/>
              <a:ext cx="397892" cy="646462"/>
              <a:chOff x="1400864" y="1624076"/>
              <a:chExt cx="560368" cy="910439"/>
            </a:xfrm>
          </p:grpSpPr>
          <p:grpSp>
            <p:nvGrpSpPr>
              <p:cNvPr id="1244" name="Google Shape;1244;p74"/>
              <p:cNvGrpSpPr/>
              <p:nvPr/>
            </p:nvGrpSpPr>
            <p:grpSpPr>
              <a:xfrm>
                <a:off x="1400864" y="1624076"/>
                <a:ext cx="560368" cy="825149"/>
                <a:chOff x="1342876" y="1647676"/>
                <a:chExt cx="560368" cy="825149"/>
              </a:xfrm>
            </p:grpSpPr>
            <p:sp>
              <p:nvSpPr>
                <p:cNvPr id="1245" name="Google Shape;1245;p7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7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74"/>
            <p:cNvGrpSpPr/>
            <p:nvPr/>
          </p:nvGrpSpPr>
          <p:grpSpPr>
            <a:xfrm>
              <a:off x="4363565" y="2219381"/>
              <a:ext cx="397892" cy="646462"/>
              <a:chOff x="1400864" y="1624076"/>
              <a:chExt cx="560368" cy="910439"/>
            </a:xfrm>
          </p:grpSpPr>
          <p:grpSp>
            <p:nvGrpSpPr>
              <p:cNvPr id="1250" name="Google Shape;1250;p74"/>
              <p:cNvGrpSpPr/>
              <p:nvPr/>
            </p:nvGrpSpPr>
            <p:grpSpPr>
              <a:xfrm>
                <a:off x="1400864" y="1624076"/>
                <a:ext cx="560368" cy="825149"/>
                <a:chOff x="1342876" y="1647676"/>
                <a:chExt cx="560368" cy="825149"/>
              </a:xfrm>
            </p:grpSpPr>
            <p:sp>
              <p:nvSpPr>
                <p:cNvPr id="1251" name="Google Shape;1251;p7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7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74"/>
            <p:cNvGrpSpPr/>
            <p:nvPr/>
          </p:nvGrpSpPr>
          <p:grpSpPr>
            <a:xfrm>
              <a:off x="6104589" y="2219381"/>
              <a:ext cx="397892" cy="646462"/>
              <a:chOff x="1400864" y="1624076"/>
              <a:chExt cx="560368" cy="910439"/>
            </a:xfrm>
          </p:grpSpPr>
          <p:grpSp>
            <p:nvGrpSpPr>
              <p:cNvPr id="1256" name="Google Shape;1256;p74"/>
              <p:cNvGrpSpPr/>
              <p:nvPr/>
            </p:nvGrpSpPr>
            <p:grpSpPr>
              <a:xfrm>
                <a:off x="1400864" y="1624076"/>
                <a:ext cx="560368" cy="825149"/>
                <a:chOff x="1342876" y="1647676"/>
                <a:chExt cx="560368" cy="825149"/>
              </a:xfrm>
            </p:grpSpPr>
            <p:sp>
              <p:nvSpPr>
                <p:cNvPr id="1257" name="Google Shape;1257;p74"/>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7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74"/>
            <p:cNvGrpSpPr/>
            <p:nvPr/>
          </p:nvGrpSpPr>
          <p:grpSpPr>
            <a:xfrm>
              <a:off x="7845614" y="2219381"/>
              <a:ext cx="397892" cy="646462"/>
              <a:chOff x="1400864" y="1624076"/>
              <a:chExt cx="560368" cy="910439"/>
            </a:xfrm>
          </p:grpSpPr>
          <p:grpSp>
            <p:nvGrpSpPr>
              <p:cNvPr id="1262" name="Google Shape;1262;p74"/>
              <p:cNvGrpSpPr/>
              <p:nvPr/>
            </p:nvGrpSpPr>
            <p:grpSpPr>
              <a:xfrm>
                <a:off x="1400864" y="1624076"/>
                <a:ext cx="560368" cy="825149"/>
                <a:chOff x="1342876" y="1647676"/>
                <a:chExt cx="560368" cy="825149"/>
              </a:xfrm>
            </p:grpSpPr>
            <p:sp>
              <p:nvSpPr>
                <p:cNvPr id="1263" name="Google Shape;1263;p7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7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7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74"/>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7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7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7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7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7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75"/>
          <p:cNvGrpSpPr/>
          <p:nvPr/>
        </p:nvGrpSpPr>
        <p:grpSpPr>
          <a:xfrm>
            <a:off x="1761518" y="3131028"/>
            <a:ext cx="5620964" cy="646462"/>
            <a:chOff x="881517" y="3131028"/>
            <a:chExt cx="5620964" cy="646462"/>
          </a:xfrm>
        </p:grpSpPr>
        <p:grpSp>
          <p:nvGrpSpPr>
            <p:cNvPr id="1277" name="Google Shape;1277;p75"/>
            <p:cNvGrpSpPr/>
            <p:nvPr/>
          </p:nvGrpSpPr>
          <p:grpSpPr>
            <a:xfrm>
              <a:off x="881517" y="3131028"/>
              <a:ext cx="397892" cy="646462"/>
              <a:chOff x="1400864" y="1624076"/>
              <a:chExt cx="560368" cy="910439"/>
            </a:xfrm>
          </p:grpSpPr>
          <p:grpSp>
            <p:nvGrpSpPr>
              <p:cNvPr id="1278" name="Google Shape;1278;p75"/>
              <p:cNvGrpSpPr/>
              <p:nvPr/>
            </p:nvGrpSpPr>
            <p:grpSpPr>
              <a:xfrm>
                <a:off x="1400864" y="1624076"/>
                <a:ext cx="560368" cy="825149"/>
                <a:chOff x="1342876" y="1647676"/>
                <a:chExt cx="560368" cy="825149"/>
              </a:xfrm>
            </p:grpSpPr>
            <p:sp>
              <p:nvSpPr>
                <p:cNvPr id="1279" name="Google Shape;1279;p7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7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75"/>
            <p:cNvGrpSpPr/>
            <p:nvPr/>
          </p:nvGrpSpPr>
          <p:grpSpPr>
            <a:xfrm>
              <a:off x="2622541" y="3131028"/>
              <a:ext cx="397892" cy="646462"/>
              <a:chOff x="1400864" y="1624076"/>
              <a:chExt cx="560368" cy="910439"/>
            </a:xfrm>
          </p:grpSpPr>
          <p:grpSp>
            <p:nvGrpSpPr>
              <p:cNvPr id="1284" name="Google Shape;1284;p75"/>
              <p:cNvGrpSpPr/>
              <p:nvPr/>
            </p:nvGrpSpPr>
            <p:grpSpPr>
              <a:xfrm>
                <a:off x="1400864" y="1624076"/>
                <a:ext cx="560368" cy="825149"/>
                <a:chOff x="1342876" y="1647676"/>
                <a:chExt cx="560368" cy="825149"/>
              </a:xfrm>
            </p:grpSpPr>
            <p:sp>
              <p:nvSpPr>
                <p:cNvPr id="1285" name="Google Shape;1285;p7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7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75"/>
            <p:cNvGrpSpPr/>
            <p:nvPr/>
          </p:nvGrpSpPr>
          <p:grpSpPr>
            <a:xfrm>
              <a:off x="4363565" y="3131028"/>
              <a:ext cx="397892" cy="646462"/>
              <a:chOff x="1400864" y="1624076"/>
              <a:chExt cx="560368" cy="910439"/>
            </a:xfrm>
          </p:grpSpPr>
          <p:grpSp>
            <p:nvGrpSpPr>
              <p:cNvPr id="1290" name="Google Shape;1290;p75"/>
              <p:cNvGrpSpPr/>
              <p:nvPr/>
            </p:nvGrpSpPr>
            <p:grpSpPr>
              <a:xfrm>
                <a:off x="1400864" y="1624076"/>
                <a:ext cx="560368" cy="825149"/>
                <a:chOff x="1342876" y="1647676"/>
                <a:chExt cx="560368" cy="825149"/>
              </a:xfrm>
            </p:grpSpPr>
            <p:sp>
              <p:nvSpPr>
                <p:cNvPr id="1291" name="Google Shape;1291;p7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7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75"/>
            <p:cNvGrpSpPr/>
            <p:nvPr/>
          </p:nvGrpSpPr>
          <p:grpSpPr>
            <a:xfrm>
              <a:off x="6104589" y="3131028"/>
              <a:ext cx="397892" cy="646462"/>
              <a:chOff x="1400864" y="1624076"/>
              <a:chExt cx="560368" cy="910439"/>
            </a:xfrm>
          </p:grpSpPr>
          <p:grpSp>
            <p:nvGrpSpPr>
              <p:cNvPr id="1296" name="Google Shape;1296;p75"/>
              <p:cNvGrpSpPr/>
              <p:nvPr/>
            </p:nvGrpSpPr>
            <p:grpSpPr>
              <a:xfrm>
                <a:off x="1400864" y="1624076"/>
                <a:ext cx="560368" cy="825149"/>
                <a:chOff x="1342876" y="1647676"/>
                <a:chExt cx="560368" cy="825149"/>
              </a:xfrm>
            </p:grpSpPr>
            <p:sp>
              <p:nvSpPr>
                <p:cNvPr id="1297" name="Google Shape;1297;p7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7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7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7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7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7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75"/>
          <p:cNvGrpSpPr/>
          <p:nvPr/>
        </p:nvGrpSpPr>
        <p:grpSpPr>
          <a:xfrm>
            <a:off x="881517" y="1424144"/>
            <a:ext cx="7361989" cy="646462"/>
            <a:chOff x="881517" y="2219381"/>
            <a:chExt cx="7361989" cy="646462"/>
          </a:xfrm>
        </p:grpSpPr>
        <p:grpSp>
          <p:nvGrpSpPr>
            <p:cNvPr id="1306" name="Google Shape;1306;p75"/>
            <p:cNvGrpSpPr/>
            <p:nvPr/>
          </p:nvGrpSpPr>
          <p:grpSpPr>
            <a:xfrm>
              <a:off x="881517" y="2219381"/>
              <a:ext cx="397892" cy="646462"/>
              <a:chOff x="1400864" y="1624076"/>
              <a:chExt cx="560368" cy="910439"/>
            </a:xfrm>
          </p:grpSpPr>
          <p:grpSp>
            <p:nvGrpSpPr>
              <p:cNvPr id="1307" name="Google Shape;1307;p75"/>
              <p:cNvGrpSpPr/>
              <p:nvPr/>
            </p:nvGrpSpPr>
            <p:grpSpPr>
              <a:xfrm>
                <a:off x="1400864" y="1624076"/>
                <a:ext cx="560368" cy="825149"/>
                <a:chOff x="1342876" y="1647676"/>
                <a:chExt cx="560368" cy="825149"/>
              </a:xfrm>
            </p:grpSpPr>
            <p:sp>
              <p:nvSpPr>
                <p:cNvPr id="1308" name="Google Shape;1308;p7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7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75"/>
            <p:cNvGrpSpPr/>
            <p:nvPr/>
          </p:nvGrpSpPr>
          <p:grpSpPr>
            <a:xfrm>
              <a:off x="2622541" y="2219381"/>
              <a:ext cx="397892" cy="646462"/>
              <a:chOff x="1400864" y="1624076"/>
              <a:chExt cx="560368" cy="910439"/>
            </a:xfrm>
          </p:grpSpPr>
          <p:grpSp>
            <p:nvGrpSpPr>
              <p:cNvPr id="1313" name="Google Shape;1313;p75"/>
              <p:cNvGrpSpPr/>
              <p:nvPr/>
            </p:nvGrpSpPr>
            <p:grpSpPr>
              <a:xfrm>
                <a:off x="1400864" y="1624076"/>
                <a:ext cx="560368" cy="825149"/>
                <a:chOff x="1342876" y="1647676"/>
                <a:chExt cx="560368" cy="825149"/>
              </a:xfrm>
            </p:grpSpPr>
            <p:sp>
              <p:nvSpPr>
                <p:cNvPr id="1314" name="Google Shape;1314;p7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7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75"/>
            <p:cNvGrpSpPr/>
            <p:nvPr/>
          </p:nvGrpSpPr>
          <p:grpSpPr>
            <a:xfrm>
              <a:off x="4363565" y="2219381"/>
              <a:ext cx="397892" cy="646462"/>
              <a:chOff x="1400864" y="1624076"/>
              <a:chExt cx="560368" cy="910439"/>
            </a:xfrm>
          </p:grpSpPr>
          <p:grpSp>
            <p:nvGrpSpPr>
              <p:cNvPr id="1319" name="Google Shape;1319;p75"/>
              <p:cNvGrpSpPr/>
              <p:nvPr/>
            </p:nvGrpSpPr>
            <p:grpSpPr>
              <a:xfrm>
                <a:off x="1400864" y="1624076"/>
                <a:ext cx="560368" cy="825149"/>
                <a:chOff x="1342876" y="1647676"/>
                <a:chExt cx="560368" cy="825149"/>
              </a:xfrm>
            </p:grpSpPr>
            <p:sp>
              <p:nvSpPr>
                <p:cNvPr id="1320" name="Google Shape;1320;p7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7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75"/>
            <p:cNvGrpSpPr/>
            <p:nvPr/>
          </p:nvGrpSpPr>
          <p:grpSpPr>
            <a:xfrm>
              <a:off x="6104589" y="2219381"/>
              <a:ext cx="397892" cy="646462"/>
              <a:chOff x="1400864" y="1624076"/>
              <a:chExt cx="560368" cy="910439"/>
            </a:xfrm>
          </p:grpSpPr>
          <p:grpSp>
            <p:nvGrpSpPr>
              <p:cNvPr id="1325" name="Google Shape;1325;p75"/>
              <p:cNvGrpSpPr/>
              <p:nvPr/>
            </p:nvGrpSpPr>
            <p:grpSpPr>
              <a:xfrm>
                <a:off x="1400864" y="1624076"/>
                <a:ext cx="560368" cy="825149"/>
                <a:chOff x="1342876" y="1647676"/>
                <a:chExt cx="560368" cy="825149"/>
              </a:xfrm>
            </p:grpSpPr>
            <p:sp>
              <p:nvSpPr>
                <p:cNvPr id="1326" name="Google Shape;1326;p75"/>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7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75"/>
            <p:cNvGrpSpPr/>
            <p:nvPr/>
          </p:nvGrpSpPr>
          <p:grpSpPr>
            <a:xfrm>
              <a:off x="7845614" y="2219381"/>
              <a:ext cx="397892" cy="646462"/>
              <a:chOff x="1400864" y="1624076"/>
              <a:chExt cx="560368" cy="910439"/>
            </a:xfrm>
          </p:grpSpPr>
          <p:grpSp>
            <p:nvGrpSpPr>
              <p:cNvPr id="1331" name="Google Shape;1331;p75"/>
              <p:cNvGrpSpPr/>
              <p:nvPr/>
            </p:nvGrpSpPr>
            <p:grpSpPr>
              <a:xfrm>
                <a:off x="1400864" y="1624076"/>
                <a:ext cx="560368" cy="825149"/>
                <a:chOff x="1342876" y="1647676"/>
                <a:chExt cx="560368" cy="825149"/>
              </a:xfrm>
            </p:grpSpPr>
            <p:sp>
              <p:nvSpPr>
                <p:cNvPr id="1332" name="Google Shape;1332;p7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7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7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75"/>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7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7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7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7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7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76"/>
          <p:cNvGrpSpPr/>
          <p:nvPr/>
        </p:nvGrpSpPr>
        <p:grpSpPr>
          <a:xfrm>
            <a:off x="881517" y="3131028"/>
            <a:ext cx="7361989" cy="646462"/>
            <a:chOff x="881517" y="2219381"/>
            <a:chExt cx="7361989" cy="646462"/>
          </a:xfrm>
        </p:grpSpPr>
        <p:grpSp>
          <p:nvGrpSpPr>
            <p:cNvPr id="1346" name="Google Shape;1346;p76"/>
            <p:cNvGrpSpPr/>
            <p:nvPr/>
          </p:nvGrpSpPr>
          <p:grpSpPr>
            <a:xfrm>
              <a:off x="881517" y="2219381"/>
              <a:ext cx="397892" cy="646462"/>
              <a:chOff x="1400864" y="1624076"/>
              <a:chExt cx="560368" cy="910439"/>
            </a:xfrm>
          </p:grpSpPr>
          <p:grpSp>
            <p:nvGrpSpPr>
              <p:cNvPr id="1347" name="Google Shape;1347;p76"/>
              <p:cNvGrpSpPr/>
              <p:nvPr/>
            </p:nvGrpSpPr>
            <p:grpSpPr>
              <a:xfrm>
                <a:off x="1400864" y="1624076"/>
                <a:ext cx="560368" cy="825149"/>
                <a:chOff x="1342876" y="1647676"/>
                <a:chExt cx="560368" cy="825149"/>
              </a:xfrm>
            </p:grpSpPr>
            <p:sp>
              <p:nvSpPr>
                <p:cNvPr id="1348" name="Google Shape;1348;p7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7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76"/>
            <p:cNvGrpSpPr/>
            <p:nvPr/>
          </p:nvGrpSpPr>
          <p:grpSpPr>
            <a:xfrm>
              <a:off x="2622541" y="2219381"/>
              <a:ext cx="397892" cy="646462"/>
              <a:chOff x="1400864" y="1624076"/>
              <a:chExt cx="560368" cy="910439"/>
            </a:xfrm>
          </p:grpSpPr>
          <p:grpSp>
            <p:nvGrpSpPr>
              <p:cNvPr id="1353" name="Google Shape;1353;p76"/>
              <p:cNvGrpSpPr/>
              <p:nvPr/>
            </p:nvGrpSpPr>
            <p:grpSpPr>
              <a:xfrm>
                <a:off x="1400864" y="1624076"/>
                <a:ext cx="560368" cy="825149"/>
                <a:chOff x="1342876" y="1647676"/>
                <a:chExt cx="560368" cy="825149"/>
              </a:xfrm>
            </p:grpSpPr>
            <p:sp>
              <p:nvSpPr>
                <p:cNvPr id="1354" name="Google Shape;1354;p7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7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76"/>
            <p:cNvGrpSpPr/>
            <p:nvPr/>
          </p:nvGrpSpPr>
          <p:grpSpPr>
            <a:xfrm>
              <a:off x="4363565" y="2219381"/>
              <a:ext cx="397892" cy="646462"/>
              <a:chOff x="1400864" y="1624076"/>
              <a:chExt cx="560368" cy="910439"/>
            </a:xfrm>
          </p:grpSpPr>
          <p:grpSp>
            <p:nvGrpSpPr>
              <p:cNvPr id="1359" name="Google Shape;1359;p76"/>
              <p:cNvGrpSpPr/>
              <p:nvPr/>
            </p:nvGrpSpPr>
            <p:grpSpPr>
              <a:xfrm>
                <a:off x="1400864" y="1624076"/>
                <a:ext cx="560368" cy="825149"/>
                <a:chOff x="1342876" y="1647676"/>
                <a:chExt cx="560368" cy="825149"/>
              </a:xfrm>
            </p:grpSpPr>
            <p:sp>
              <p:nvSpPr>
                <p:cNvPr id="1360" name="Google Shape;1360;p7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7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76"/>
            <p:cNvGrpSpPr/>
            <p:nvPr/>
          </p:nvGrpSpPr>
          <p:grpSpPr>
            <a:xfrm>
              <a:off x="6104589" y="2219381"/>
              <a:ext cx="397892" cy="646462"/>
              <a:chOff x="1400864" y="1624076"/>
              <a:chExt cx="560368" cy="910439"/>
            </a:xfrm>
          </p:grpSpPr>
          <p:grpSp>
            <p:nvGrpSpPr>
              <p:cNvPr id="1365" name="Google Shape;1365;p76"/>
              <p:cNvGrpSpPr/>
              <p:nvPr/>
            </p:nvGrpSpPr>
            <p:grpSpPr>
              <a:xfrm>
                <a:off x="1400864" y="1624076"/>
                <a:ext cx="560368" cy="825149"/>
                <a:chOff x="1342876" y="1647676"/>
                <a:chExt cx="560368" cy="825149"/>
              </a:xfrm>
            </p:grpSpPr>
            <p:sp>
              <p:nvSpPr>
                <p:cNvPr id="1366" name="Google Shape;1366;p7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7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76"/>
            <p:cNvGrpSpPr/>
            <p:nvPr/>
          </p:nvGrpSpPr>
          <p:grpSpPr>
            <a:xfrm>
              <a:off x="7845614" y="2219381"/>
              <a:ext cx="397892" cy="646462"/>
              <a:chOff x="1400864" y="1624076"/>
              <a:chExt cx="560368" cy="910439"/>
            </a:xfrm>
          </p:grpSpPr>
          <p:grpSp>
            <p:nvGrpSpPr>
              <p:cNvPr id="1371" name="Google Shape;1371;p76"/>
              <p:cNvGrpSpPr/>
              <p:nvPr/>
            </p:nvGrpSpPr>
            <p:grpSpPr>
              <a:xfrm>
                <a:off x="1400864" y="1624076"/>
                <a:ext cx="560368" cy="825149"/>
                <a:chOff x="1342876" y="1647676"/>
                <a:chExt cx="560368" cy="825149"/>
              </a:xfrm>
            </p:grpSpPr>
            <p:sp>
              <p:nvSpPr>
                <p:cNvPr id="1372" name="Google Shape;1372;p7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7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76"/>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76"/>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76"/>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76"/>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76"/>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76"/>
          <p:cNvGrpSpPr/>
          <p:nvPr/>
        </p:nvGrpSpPr>
        <p:grpSpPr>
          <a:xfrm>
            <a:off x="881517" y="1424144"/>
            <a:ext cx="7361989" cy="646462"/>
            <a:chOff x="881517" y="2219381"/>
            <a:chExt cx="7361989" cy="646462"/>
          </a:xfrm>
        </p:grpSpPr>
        <p:grpSp>
          <p:nvGrpSpPr>
            <p:cNvPr id="1382" name="Google Shape;1382;p76"/>
            <p:cNvGrpSpPr/>
            <p:nvPr/>
          </p:nvGrpSpPr>
          <p:grpSpPr>
            <a:xfrm>
              <a:off x="881517" y="2219381"/>
              <a:ext cx="397892" cy="646462"/>
              <a:chOff x="1400864" y="1624076"/>
              <a:chExt cx="560368" cy="910439"/>
            </a:xfrm>
          </p:grpSpPr>
          <p:grpSp>
            <p:nvGrpSpPr>
              <p:cNvPr id="1383" name="Google Shape;1383;p76"/>
              <p:cNvGrpSpPr/>
              <p:nvPr/>
            </p:nvGrpSpPr>
            <p:grpSpPr>
              <a:xfrm>
                <a:off x="1400864" y="1624076"/>
                <a:ext cx="560368" cy="825149"/>
                <a:chOff x="1342876" y="1647676"/>
                <a:chExt cx="560368" cy="825149"/>
              </a:xfrm>
            </p:grpSpPr>
            <p:sp>
              <p:nvSpPr>
                <p:cNvPr id="1384" name="Google Shape;1384;p7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7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76"/>
            <p:cNvGrpSpPr/>
            <p:nvPr/>
          </p:nvGrpSpPr>
          <p:grpSpPr>
            <a:xfrm>
              <a:off x="2622541" y="2219381"/>
              <a:ext cx="397892" cy="646462"/>
              <a:chOff x="1400864" y="1624076"/>
              <a:chExt cx="560368" cy="910439"/>
            </a:xfrm>
          </p:grpSpPr>
          <p:grpSp>
            <p:nvGrpSpPr>
              <p:cNvPr id="1389" name="Google Shape;1389;p76"/>
              <p:cNvGrpSpPr/>
              <p:nvPr/>
            </p:nvGrpSpPr>
            <p:grpSpPr>
              <a:xfrm>
                <a:off x="1400864" y="1624076"/>
                <a:ext cx="560368" cy="825149"/>
                <a:chOff x="1342876" y="1647676"/>
                <a:chExt cx="560368" cy="825149"/>
              </a:xfrm>
            </p:grpSpPr>
            <p:sp>
              <p:nvSpPr>
                <p:cNvPr id="1390" name="Google Shape;1390;p7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7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76"/>
            <p:cNvGrpSpPr/>
            <p:nvPr/>
          </p:nvGrpSpPr>
          <p:grpSpPr>
            <a:xfrm>
              <a:off x="4363565" y="2219381"/>
              <a:ext cx="397892" cy="646462"/>
              <a:chOff x="1400864" y="1624076"/>
              <a:chExt cx="560368" cy="910439"/>
            </a:xfrm>
          </p:grpSpPr>
          <p:grpSp>
            <p:nvGrpSpPr>
              <p:cNvPr id="1395" name="Google Shape;1395;p76"/>
              <p:cNvGrpSpPr/>
              <p:nvPr/>
            </p:nvGrpSpPr>
            <p:grpSpPr>
              <a:xfrm>
                <a:off x="1400864" y="1624076"/>
                <a:ext cx="560368" cy="825149"/>
                <a:chOff x="1342876" y="1647676"/>
                <a:chExt cx="560368" cy="825149"/>
              </a:xfrm>
            </p:grpSpPr>
            <p:sp>
              <p:nvSpPr>
                <p:cNvPr id="1396" name="Google Shape;1396;p7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7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76"/>
            <p:cNvGrpSpPr/>
            <p:nvPr/>
          </p:nvGrpSpPr>
          <p:grpSpPr>
            <a:xfrm>
              <a:off x="6104589" y="2219381"/>
              <a:ext cx="397892" cy="646462"/>
              <a:chOff x="1400864" y="1624076"/>
              <a:chExt cx="560368" cy="910439"/>
            </a:xfrm>
          </p:grpSpPr>
          <p:grpSp>
            <p:nvGrpSpPr>
              <p:cNvPr id="1401" name="Google Shape;1401;p76"/>
              <p:cNvGrpSpPr/>
              <p:nvPr/>
            </p:nvGrpSpPr>
            <p:grpSpPr>
              <a:xfrm>
                <a:off x="1400864" y="1624076"/>
                <a:ext cx="560368" cy="825149"/>
                <a:chOff x="1342876" y="1647676"/>
                <a:chExt cx="560368" cy="825149"/>
              </a:xfrm>
            </p:grpSpPr>
            <p:sp>
              <p:nvSpPr>
                <p:cNvPr id="1402" name="Google Shape;1402;p7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7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76"/>
            <p:cNvGrpSpPr/>
            <p:nvPr/>
          </p:nvGrpSpPr>
          <p:grpSpPr>
            <a:xfrm>
              <a:off x="7845614" y="2219381"/>
              <a:ext cx="397892" cy="646462"/>
              <a:chOff x="1400864" y="1624076"/>
              <a:chExt cx="560368" cy="910439"/>
            </a:xfrm>
          </p:grpSpPr>
          <p:grpSp>
            <p:nvGrpSpPr>
              <p:cNvPr id="1407" name="Google Shape;1407;p76"/>
              <p:cNvGrpSpPr/>
              <p:nvPr/>
            </p:nvGrpSpPr>
            <p:grpSpPr>
              <a:xfrm>
                <a:off x="1400864" y="1624076"/>
                <a:ext cx="560368" cy="825149"/>
                <a:chOff x="1342876" y="1647676"/>
                <a:chExt cx="560368" cy="825149"/>
              </a:xfrm>
            </p:grpSpPr>
            <p:sp>
              <p:nvSpPr>
                <p:cNvPr id="1408" name="Google Shape;1408;p7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7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7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7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76"/>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76"/>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76"/>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76"/>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76"/>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77"/>
          <p:cNvGrpSpPr/>
          <p:nvPr/>
        </p:nvGrpSpPr>
        <p:grpSpPr>
          <a:xfrm>
            <a:off x="2805107" y="1224889"/>
            <a:ext cx="3533786" cy="3185052"/>
            <a:chOff x="2801099" y="1114361"/>
            <a:chExt cx="3533786" cy="3185052"/>
          </a:xfrm>
        </p:grpSpPr>
        <p:grpSp>
          <p:nvGrpSpPr>
            <p:cNvPr id="1422" name="Google Shape;1422;p77"/>
            <p:cNvGrpSpPr/>
            <p:nvPr/>
          </p:nvGrpSpPr>
          <p:grpSpPr>
            <a:xfrm>
              <a:off x="2801099" y="1228944"/>
              <a:ext cx="3533786" cy="2955886"/>
              <a:chOff x="2801099" y="1066147"/>
              <a:chExt cx="3533786" cy="2955886"/>
            </a:xfrm>
          </p:grpSpPr>
          <p:grpSp>
            <p:nvGrpSpPr>
              <p:cNvPr id="1423" name="Google Shape;1423;p77"/>
              <p:cNvGrpSpPr/>
              <p:nvPr/>
            </p:nvGrpSpPr>
            <p:grpSpPr>
              <a:xfrm>
                <a:off x="6252959" y="1066147"/>
                <a:ext cx="81926" cy="2955886"/>
                <a:chOff x="6252959" y="1066147"/>
                <a:chExt cx="81926" cy="2955886"/>
              </a:xfrm>
            </p:grpSpPr>
            <p:sp>
              <p:nvSpPr>
                <p:cNvPr id="1424" name="Google Shape;1424;p77"/>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77"/>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77"/>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77"/>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77"/>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77"/>
              <p:cNvGrpSpPr/>
              <p:nvPr/>
            </p:nvGrpSpPr>
            <p:grpSpPr>
              <a:xfrm>
                <a:off x="2801099" y="1066147"/>
                <a:ext cx="81926" cy="2955886"/>
                <a:chOff x="2801099" y="1066147"/>
                <a:chExt cx="81926" cy="2955886"/>
              </a:xfrm>
            </p:grpSpPr>
            <p:sp>
              <p:nvSpPr>
                <p:cNvPr id="1430" name="Google Shape;1430;p77"/>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77"/>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77"/>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77"/>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77"/>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77"/>
            <p:cNvGrpSpPr/>
            <p:nvPr/>
          </p:nvGrpSpPr>
          <p:grpSpPr>
            <a:xfrm>
              <a:off x="2975830" y="1114361"/>
              <a:ext cx="3184323" cy="3185052"/>
              <a:chOff x="2908735" y="1068601"/>
              <a:chExt cx="3326530" cy="3327292"/>
            </a:xfrm>
          </p:grpSpPr>
          <p:sp>
            <p:nvSpPr>
              <p:cNvPr id="1436" name="Google Shape;1436;p77"/>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77"/>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77"/>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77"/>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77"/>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77"/>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77"/>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77"/>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77"/>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77"/>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77"/>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77"/>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77"/>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77"/>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77"/>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77"/>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77"/>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77"/>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77"/>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77"/>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77"/>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77"/>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4509"/>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77"/>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77"/>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77"/>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77"/>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77"/>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77"/>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77"/>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77"/>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77"/>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77"/>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77"/>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77"/>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77"/>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77"/>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77"/>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77"/>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77"/>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77"/>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77"/>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77"/>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7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84" name="Google Shape;1484;p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79"/>
          <p:cNvGrpSpPr/>
          <p:nvPr/>
        </p:nvGrpSpPr>
        <p:grpSpPr>
          <a:xfrm>
            <a:off x="2263140" y="1653932"/>
            <a:ext cx="4747260" cy="830997"/>
            <a:chOff x="2263140" y="1779657"/>
            <a:chExt cx="4747260" cy="830997"/>
          </a:xfrm>
        </p:grpSpPr>
        <p:cxnSp>
          <p:nvCxnSpPr>
            <p:cNvPr id="1486" name="Google Shape;1486;p79"/>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79"/>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79"/>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8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1" name="Google Shape;1491;p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80"/>
          <p:cNvGrpSpPr/>
          <p:nvPr/>
        </p:nvGrpSpPr>
        <p:grpSpPr>
          <a:xfrm>
            <a:off x="2263140" y="1653932"/>
            <a:ext cx="4747260" cy="830997"/>
            <a:chOff x="2263140" y="1779657"/>
            <a:chExt cx="4747260" cy="830997"/>
          </a:xfrm>
        </p:grpSpPr>
        <p:cxnSp>
          <p:nvCxnSpPr>
            <p:cNvPr id="1493" name="Google Shape;1493;p80"/>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8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8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8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8" name="Google Shape;1498;p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81"/>
          <p:cNvGrpSpPr/>
          <p:nvPr/>
        </p:nvGrpSpPr>
        <p:grpSpPr>
          <a:xfrm>
            <a:off x="2263140" y="1653932"/>
            <a:ext cx="4747260" cy="830997"/>
            <a:chOff x="2263140" y="1779657"/>
            <a:chExt cx="4747260" cy="830997"/>
          </a:xfrm>
        </p:grpSpPr>
        <p:cxnSp>
          <p:nvCxnSpPr>
            <p:cNvPr id="1500" name="Google Shape;1500;p81"/>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8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8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l="50" t="46" r="26" b="10"/>
          <a:stretch/>
        </p:blipFill>
        <p:spPr>
          <a:xfrm>
            <a:off x="6412523" y="0"/>
            <a:ext cx="2731477" cy="5143500"/>
          </a:xfrm>
          <a:prstGeom prst="rect">
            <a:avLst/>
          </a:prstGeom>
          <a:noFill/>
          <a:ln>
            <a:noFill/>
          </a:ln>
        </p:spPr>
      </p:pic>
      <p:pic>
        <p:nvPicPr>
          <p:cNvPr id="84" name="Google Shape;84;p1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85" name="Google Shape;85;p1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 name="Google Shape;86;p1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 name="Google Shape;87;p1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1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8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05" name="Google Shape;1505;p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82"/>
          <p:cNvGrpSpPr/>
          <p:nvPr/>
        </p:nvGrpSpPr>
        <p:grpSpPr>
          <a:xfrm>
            <a:off x="1403060" y="1183590"/>
            <a:ext cx="6337881" cy="1569620"/>
            <a:chOff x="1492092" y="1002130"/>
            <a:chExt cx="6337881" cy="1569620"/>
          </a:xfrm>
        </p:grpSpPr>
        <p:cxnSp>
          <p:nvCxnSpPr>
            <p:cNvPr id="1507" name="Google Shape;1507;p82"/>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82"/>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82"/>
          <p:cNvGrpSpPr/>
          <p:nvPr/>
        </p:nvGrpSpPr>
        <p:grpSpPr>
          <a:xfrm>
            <a:off x="1492092" y="3662045"/>
            <a:ext cx="6159817" cy="71120"/>
            <a:chOff x="2145983" y="2931954"/>
            <a:chExt cx="6159817" cy="71120"/>
          </a:xfrm>
        </p:grpSpPr>
        <p:sp>
          <p:nvSpPr>
            <p:cNvPr id="1510" name="Google Shape;1510;p82"/>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82"/>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82"/>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83"/>
          <p:cNvGrpSpPr/>
          <p:nvPr/>
        </p:nvGrpSpPr>
        <p:grpSpPr>
          <a:xfrm>
            <a:off x="444" y="0"/>
            <a:ext cx="9143556" cy="5143500"/>
            <a:chOff x="444" y="317809"/>
            <a:chExt cx="9143556" cy="5143500"/>
          </a:xfrm>
        </p:grpSpPr>
        <p:pic>
          <p:nvPicPr>
            <p:cNvPr id="1515" name="Google Shape;1515;p83"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83"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8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83"/>
          <p:cNvGrpSpPr/>
          <p:nvPr/>
        </p:nvGrpSpPr>
        <p:grpSpPr>
          <a:xfrm>
            <a:off x="904073" y="1547578"/>
            <a:ext cx="7494347" cy="2133815"/>
            <a:chOff x="822793" y="1506938"/>
            <a:chExt cx="7494347" cy="2133815"/>
          </a:xfrm>
        </p:grpSpPr>
        <p:sp>
          <p:nvSpPr>
            <p:cNvPr id="1519" name="Google Shape;1519;p83"/>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83"/>
            <p:cNvGrpSpPr/>
            <p:nvPr/>
          </p:nvGrpSpPr>
          <p:grpSpPr>
            <a:xfrm>
              <a:off x="822793" y="1506938"/>
              <a:ext cx="7391734" cy="1999241"/>
              <a:chOff x="1565910" y="1469735"/>
              <a:chExt cx="6079542" cy="2048377"/>
            </a:xfrm>
          </p:grpSpPr>
          <p:sp>
            <p:nvSpPr>
              <p:cNvPr id="1521" name="Google Shape;1521;p83"/>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83"/>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83"/>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84"/>
          <p:cNvGrpSpPr/>
          <p:nvPr/>
        </p:nvGrpSpPr>
        <p:grpSpPr>
          <a:xfrm>
            <a:off x="444" y="0"/>
            <a:ext cx="9143556" cy="5143500"/>
            <a:chOff x="444" y="317809"/>
            <a:chExt cx="9143556" cy="5143500"/>
          </a:xfrm>
        </p:grpSpPr>
        <p:pic>
          <p:nvPicPr>
            <p:cNvPr id="1526" name="Google Shape;1526;p8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8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8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84"/>
          <p:cNvGrpSpPr/>
          <p:nvPr/>
        </p:nvGrpSpPr>
        <p:grpSpPr>
          <a:xfrm>
            <a:off x="904073" y="1547578"/>
            <a:ext cx="7494347" cy="2133815"/>
            <a:chOff x="822793" y="1506938"/>
            <a:chExt cx="7494347" cy="2133815"/>
          </a:xfrm>
        </p:grpSpPr>
        <p:sp>
          <p:nvSpPr>
            <p:cNvPr id="1530" name="Google Shape;1530;p8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84"/>
            <p:cNvGrpSpPr/>
            <p:nvPr/>
          </p:nvGrpSpPr>
          <p:grpSpPr>
            <a:xfrm>
              <a:off x="822793" y="1506938"/>
              <a:ext cx="7391734" cy="1999241"/>
              <a:chOff x="1565910" y="1469735"/>
              <a:chExt cx="6079542" cy="2048377"/>
            </a:xfrm>
          </p:grpSpPr>
          <p:sp>
            <p:nvSpPr>
              <p:cNvPr id="1532" name="Google Shape;1532;p8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8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8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85"/>
          <p:cNvGrpSpPr/>
          <p:nvPr/>
        </p:nvGrpSpPr>
        <p:grpSpPr>
          <a:xfrm>
            <a:off x="444" y="0"/>
            <a:ext cx="9143556" cy="5143500"/>
            <a:chOff x="444" y="317809"/>
            <a:chExt cx="9143556" cy="5143500"/>
          </a:xfrm>
        </p:grpSpPr>
        <p:pic>
          <p:nvPicPr>
            <p:cNvPr id="1537" name="Google Shape;1537;p8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8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8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85"/>
          <p:cNvGrpSpPr/>
          <p:nvPr/>
        </p:nvGrpSpPr>
        <p:grpSpPr>
          <a:xfrm>
            <a:off x="904073" y="1547578"/>
            <a:ext cx="7494347" cy="2133815"/>
            <a:chOff x="822793" y="1506938"/>
            <a:chExt cx="7494347" cy="2133815"/>
          </a:xfrm>
        </p:grpSpPr>
        <p:sp>
          <p:nvSpPr>
            <p:cNvPr id="1541" name="Google Shape;1541;p8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85"/>
            <p:cNvGrpSpPr/>
            <p:nvPr/>
          </p:nvGrpSpPr>
          <p:grpSpPr>
            <a:xfrm>
              <a:off x="822793" y="1506938"/>
              <a:ext cx="7391734" cy="1999241"/>
              <a:chOff x="1565910" y="1469735"/>
              <a:chExt cx="6079542" cy="2048377"/>
            </a:xfrm>
          </p:grpSpPr>
          <p:sp>
            <p:nvSpPr>
              <p:cNvPr id="1543" name="Google Shape;1543;p8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8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8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86"/>
          <p:cNvGrpSpPr/>
          <p:nvPr/>
        </p:nvGrpSpPr>
        <p:grpSpPr>
          <a:xfrm>
            <a:off x="444" y="0"/>
            <a:ext cx="9143556" cy="5143500"/>
            <a:chOff x="444" y="317809"/>
            <a:chExt cx="9143556" cy="5143500"/>
          </a:xfrm>
        </p:grpSpPr>
        <p:pic>
          <p:nvPicPr>
            <p:cNvPr id="1548" name="Google Shape;1548;p8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8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8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86"/>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86"/>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86"/>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86"/>
          <p:cNvGrpSpPr/>
          <p:nvPr/>
        </p:nvGrpSpPr>
        <p:grpSpPr>
          <a:xfrm>
            <a:off x="1985011" y="1602036"/>
            <a:ext cx="502919" cy="45719"/>
            <a:chOff x="1985011" y="1602036"/>
            <a:chExt cx="502919" cy="45719"/>
          </a:xfrm>
        </p:grpSpPr>
        <p:sp>
          <p:nvSpPr>
            <p:cNvPr id="1555" name="Google Shape;1555;p86"/>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86"/>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86"/>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86"/>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86"/>
          <p:cNvGrpSpPr/>
          <p:nvPr/>
        </p:nvGrpSpPr>
        <p:grpSpPr>
          <a:xfrm>
            <a:off x="6656071" y="3518606"/>
            <a:ext cx="502919" cy="45719"/>
            <a:chOff x="6656071" y="3518606"/>
            <a:chExt cx="502919" cy="45719"/>
          </a:xfrm>
        </p:grpSpPr>
        <p:sp>
          <p:nvSpPr>
            <p:cNvPr id="1560" name="Google Shape;1560;p86"/>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86"/>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86"/>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86"/>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86"/>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87"/>
          <p:cNvGrpSpPr/>
          <p:nvPr/>
        </p:nvGrpSpPr>
        <p:grpSpPr>
          <a:xfrm>
            <a:off x="444" y="0"/>
            <a:ext cx="9143556" cy="5143500"/>
            <a:chOff x="444" y="317809"/>
            <a:chExt cx="9143556" cy="5143500"/>
          </a:xfrm>
        </p:grpSpPr>
        <p:pic>
          <p:nvPicPr>
            <p:cNvPr id="1567" name="Google Shape;1567;p8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8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8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87"/>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87"/>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8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87"/>
          <p:cNvGrpSpPr/>
          <p:nvPr/>
        </p:nvGrpSpPr>
        <p:grpSpPr>
          <a:xfrm>
            <a:off x="1985011" y="1602036"/>
            <a:ext cx="502919" cy="45719"/>
            <a:chOff x="1985011" y="1602036"/>
            <a:chExt cx="502919" cy="45719"/>
          </a:xfrm>
        </p:grpSpPr>
        <p:sp>
          <p:nvSpPr>
            <p:cNvPr id="1574" name="Google Shape;1574;p87"/>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87"/>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87"/>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87"/>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87"/>
          <p:cNvGrpSpPr/>
          <p:nvPr/>
        </p:nvGrpSpPr>
        <p:grpSpPr>
          <a:xfrm>
            <a:off x="6656071" y="3518606"/>
            <a:ext cx="502919" cy="45719"/>
            <a:chOff x="6656071" y="3518606"/>
            <a:chExt cx="502919" cy="45719"/>
          </a:xfrm>
        </p:grpSpPr>
        <p:sp>
          <p:nvSpPr>
            <p:cNvPr id="1579" name="Google Shape;1579;p87"/>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87"/>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87"/>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87"/>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8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88"/>
          <p:cNvGrpSpPr/>
          <p:nvPr/>
        </p:nvGrpSpPr>
        <p:grpSpPr>
          <a:xfrm>
            <a:off x="444" y="0"/>
            <a:ext cx="9143556" cy="5143500"/>
            <a:chOff x="444" y="317809"/>
            <a:chExt cx="9143556" cy="5143500"/>
          </a:xfrm>
        </p:grpSpPr>
        <p:pic>
          <p:nvPicPr>
            <p:cNvPr id="1586" name="Google Shape;1586;p8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8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8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88"/>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88"/>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8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88"/>
          <p:cNvGrpSpPr/>
          <p:nvPr/>
        </p:nvGrpSpPr>
        <p:grpSpPr>
          <a:xfrm>
            <a:off x="1985011" y="1602036"/>
            <a:ext cx="502919" cy="45719"/>
            <a:chOff x="1985011" y="1602036"/>
            <a:chExt cx="502919" cy="45719"/>
          </a:xfrm>
        </p:grpSpPr>
        <p:sp>
          <p:nvSpPr>
            <p:cNvPr id="1593" name="Google Shape;1593;p88"/>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88"/>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88"/>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88"/>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88"/>
          <p:cNvGrpSpPr/>
          <p:nvPr/>
        </p:nvGrpSpPr>
        <p:grpSpPr>
          <a:xfrm>
            <a:off x="6656071" y="3518606"/>
            <a:ext cx="502919" cy="45719"/>
            <a:chOff x="6656071" y="3518606"/>
            <a:chExt cx="502919" cy="45719"/>
          </a:xfrm>
        </p:grpSpPr>
        <p:sp>
          <p:nvSpPr>
            <p:cNvPr id="1598" name="Google Shape;1598;p8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8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8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8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8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89"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05" name="Google Shape;1605;p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89"/>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89"/>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89"/>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90"/>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90"/>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90"/>
          <p:cNvPicPr preferRelativeResize="0"/>
          <p:nvPr/>
        </p:nvPicPr>
        <p:blipFill rotWithShape="1">
          <a:blip r:embed="rId2">
            <a:alphaModFix/>
          </a:blip>
          <a:srcRect r="41"/>
          <a:stretch/>
        </p:blipFill>
        <p:spPr>
          <a:xfrm>
            <a:off x="0" y="1166968"/>
            <a:ext cx="4113765" cy="3976529"/>
          </a:xfrm>
          <a:prstGeom prst="rect">
            <a:avLst/>
          </a:prstGeom>
          <a:noFill/>
          <a:ln>
            <a:noFill/>
          </a:ln>
        </p:spPr>
      </p:pic>
      <p:pic>
        <p:nvPicPr>
          <p:cNvPr id="1613" name="Google Shape;1613;p90"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90"/>
          <p:cNvGrpSpPr/>
          <p:nvPr/>
        </p:nvGrpSpPr>
        <p:grpSpPr>
          <a:xfrm>
            <a:off x="724005" y="301093"/>
            <a:ext cx="2665754" cy="542340"/>
            <a:chOff x="5567543" y="349969"/>
            <a:chExt cx="2665754" cy="542340"/>
          </a:xfrm>
        </p:grpSpPr>
        <p:sp>
          <p:nvSpPr>
            <p:cNvPr id="1615" name="Google Shape;1615;p90"/>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90"/>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90"/>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9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91"/>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91"/>
          <p:cNvPicPr preferRelativeResize="0"/>
          <p:nvPr/>
        </p:nvPicPr>
        <p:blipFill rotWithShape="1">
          <a:blip r:embed="rId2">
            <a:alphaModFix/>
          </a:blip>
          <a:srcRect r="41"/>
          <a:stretch/>
        </p:blipFill>
        <p:spPr>
          <a:xfrm>
            <a:off x="0" y="1166968"/>
            <a:ext cx="4113765" cy="3976529"/>
          </a:xfrm>
          <a:prstGeom prst="rect">
            <a:avLst/>
          </a:prstGeom>
          <a:noFill/>
          <a:ln>
            <a:noFill/>
          </a:ln>
        </p:spPr>
      </p:pic>
      <p:sp>
        <p:nvSpPr>
          <p:cNvPr id="1622" name="Google Shape;1622;p91"/>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91"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4" name="Google Shape;1624;p91"/>
          <p:cNvGrpSpPr/>
          <p:nvPr/>
        </p:nvGrpSpPr>
        <p:grpSpPr>
          <a:xfrm>
            <a:off x="724005" y="301093"/>
            <a:ext cx="2665754" cy="542340"/>
            <a:chOff x="5567543" y="349969"/>
            <a:chExt cx="2665754" cy="542340"/>
          </a:xfrm>
        </p:grpSpPr>
        <p:sp>
          <p:nvSpPr>
            <p:cNvPr id="1625" name="Google Shape;1625;p9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9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9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89"/>
        <p:cNvGrpSpPr/>
        <p:nvPr/>
      </p:nvGrpSpPr>
      <p:grpSpPr>
        <a:xfrm>
          <a:off x="0" y="0"/>
          <a:ext cx="0" cy="0"/>
          <a:chOff x="0" y="0"/>
          <a:chExt cx="0" cy="0"/>
        </a:xfrm>
      </p:grpSpPr>
      <p:sp>
        <p:nvSpPr>
          <p:cNvPr id="90" name="Google Shape;90;p1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1" name="Google Shape;91;p1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2" name="Google Shape;92;p11"/>
          <p:cNvSpPr>
            <a:spLocks noGrp="1"/>
          </p:cNvSpPr>
          <p:nvPr>
            <p:ph type="pic" idx="2"/>
          </p:nvPr>
        </p:nvSpPr>
        <p:spPr>
          <a:xfrm>
            <a:off x="4983850" y="776920"/>
            <a:ext cx="4160150" cy="4050508"/>
          </a:xfrm>
          <a:prstGeom prst="rect">
            <a:avLst/>
          </a:prstGeom>
          <a:noFill/>
          <a:ln>
            <a:noFill/>
          </a:ln>
        </p:spPr>
      </p:sp>
      <p:sp>
        <p:nvSpPr>
          <p:cNvPr id="93" name="Google Shape;93;p1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4" name="Google Shape;94;p1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1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9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92"/>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92"/>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9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92"/>
          <p:cNvSpPr>
            <a:spLocks noGrp="1"/>
          </p:cNvSpPr>
          <p:nvPr>
            <p:ph type="pic" idx="2"/>
          </p:nvPr>
        </p:nvSpPr>
        <p:spPr>
          <a:xfrm>
            <a:off x="-1" y="1166963"/>
            <a:ext cx="4113765" cy="3976533"/>
          </a:xfrm>
          <a:prstGeom prst="rect">
            <a:avLst/>
          </a:prstGeom>
          <a:noFill/>
          <a:ln>
            <a:noFill/>
          </a:ln>
        </p:spPr>
      </p:sp>
      <p:sp>
        <p:nvSpPr>
          <p:cNvPr id="1635" name="Google Shape;1635;p92"/>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9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93"/>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93"/>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93"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9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93"/>
          <p:cNvSpPr>
            <a:spLocks noGrp="1"/>
          </p:cNvSpPr>
          <p:nvPr>
            <p:ph type="pic" idx="2"/>
          </p:nvPr>
        </p:nvSpPr>
        <p:spPr>
          <a:xfrm>
            <a:off x="-1" y="1166963"/>
            <a:ext cx="4113765" cy="3976533"/>
          </a:xfrm>
          <a:prstGeom prst="rect">
            <a:avLst/>
          </a:prstGeom>
          <a:noFill/>
          <a:ln>
            <a:noFill/>
          </a:ln>
        </p:spPr>
      </p:sp>
      <p:cxnSp>
        <p:nvCxnSpPr>
          <p:cNvPr id="1643" name="Google Shape;1643;p9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9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94"/>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9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94"/>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94"/>
          <p:cNvSpPr>
            <a:spLocks noGrp="1"/>
          </p:cNvSpPr>
          <p:nvPr>
            <p:ph type="pic" idx="2"/>
          </p:nvPr>
        </p:nvSpPr>
        <p:spPr>
          <a:xfrm>
            <a:off x="-1" y="1166963"/>
            <a:ext cx="4113765" cy="3976533"/>
          </a:xfrm>
          <a:prstGeom prst="rect">
            <a:avLst/>
          </a:prstGeom>
          <a:noFill/>
          <a:ln>
            <a:noFill/>
          </a:ln>
        </p:spPr>
      </p:sp>
      <p:cxnSp>
        <p:nvCxnSpPr>
          <p:cNvPr id="1650" name="Google Shape;1650;p94"/>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94"/>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95"/>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9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9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95"/>
          <p:cNvSpPr>
            <a:spLocks noGrp="1"/>
          </p:cNvSpPr>
          <p:nvPr>
            <p:ph type="pic" idx="2"/>
          </p:nvPr>
        </p:nvSpPr>
        <p:spPr>
          <a:xfrm>
            <a:off x="-1" y="1166963"/>
            <a:ext cx="4113765" cy="3976533"/>
          </a:xfrm>
          <a:prstGeom prst="rect">
            <a:avLst/>
          </a:prstGeom>
          <a:noFill/>
          <a:ln>
            <a:noFill/>
          </a:ln>
        </p:spPr>
      </p:sp>
      <p:cxnSp>
        <p:nvCxnSpPr>
          <p:cNvPr id="1657" name="Google Shape;1657;p9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9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9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96"/>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96"/>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96"/>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96"/>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9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97"/>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9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9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97"/>
          <p:cNvPicPr preferRelativeResize="0"/>
          <p:nvPr/>
        </p:nvPicPr>
        <p:blipFill rotWithShape="1">
          <a:blip r:embed="rId3">
            <a:alphaModFix/>
          </a:blip>
          <a:srcRect t="44" r="6" b="12"/>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98"/>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9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98"/>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98"/>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98"/>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98"/>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9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99"/>
          <p:cNvPicPr preferRelativeResize="0"/>
          <p:nvPr/>
        </p:nvPicPr>
        <p:blipFill rotWithShape="1">
          <a:blip r:embed="rId3">
            <a:alphaModFix/>
          </a:blip>
          <a:srcRect l="55" r="46" b="126"/>
          <a:stretch/>
        </p:blipFill>
        <p:spPr>
          <a:xfrm>
            <a:off x="1035361" y="596414"/>
            <a:ext cx="7073279" cy="4097293"/>
          </a:xfrm>
          <a:prstGeom prst="rect">
            <a:avLst/>
          </a:prstGeom>
          <a:noFill/>
          <a:ln>
            <a:noFill/>
          </a:ln>
        </p:spPr>
      </p:pic>
      <p:sp>
        <p:nvSpPr>
          <p:cNvPr id="1681" name="Google Shape;1681;p99"/>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100"/>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100"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100"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100"/>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10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10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101"/>
          <p:cNvGrpSpPr/>
          <p:nvPr/>
        </p:nvGrpSpPr>
        <p:grpSpPr>
          <a:xfrm>
            <a:off x="3907491" y="3547977"/>
            <a:ext cx="1329018" cy="71718"/>
            <a:chOff x="3907491" y="3547977"/>
            <a:chExt cx="1329018" cy="71718"/>
          </a:xfrm>
        </p:grpSpPr>
        <p:sp>
          <p:nvSpPr>
            <p:cNvPr id="1691" name="Google Shape;1691;p101"/>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101"/>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101"/>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101"/>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101"/>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101"/>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101"/>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101"/>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101"/>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101"/>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101"/>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20"/>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“Todo Planner”</a:t>
            </a:r>
            <a:endParaRPr/>
          </a:p>
        </p:txBody>
      </p:sp>
      <p:sp>
        <p:nvSpPr>
          <p:cNvPr id="1839" name="Google Shape;1839;p120"/>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- 3</a:t>
            </a:r>
            <a:endParaRPr/>
          </a:p>
        </p:txBody>
      </p:sp>
      <p:pic>
        <p:nvPicPr>
          <p:cNvPr id="1840" name="Google Shape;1840;p120" descr="A computer screen with a box on it&#10;&#10;Description automatically generated with medium confidence"/>
          <p:cNvPicPr preferRelativeResize="0"/>
          <p:nvPr/>
        </p:nvPicPr>
        <p:blipFill>
          <a:blip r:embed="rId3"/>
          <a:srcRect l="7" r="7"/>
          <a:stretch/>
        </p:blipFill>
        <p:spPr>
          <a:xfrm>
            <a:off x="0" y="0"/>
            <a:ext cx="9144000" cy="5143500"/>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844"/>
        <p:cNvGrpSpPr/>
        <p:nvPr/>
      </p:nvGrpSpPr>
      <p:grpSpPr>
        <a:xfrm>
          <a:off x="0" y="0"/>
          <a:ext cx="0" cy="0"/>
          <a:chOff x="0" y="0"/>
          <a:chExt cx="0" cy="0"/>
        </a:xfrm>
      </p:grpSpPr>
      <p:sp>
        <p:nvSpPr>
          <p:cNvPr id="1845" name="Google Shape;1845;p121"/>
          <p:cNvSpPr/>
          <p:nvPr/>
        </p:nvSpPr>
        <p:spPr>
          <a:xfrm>
            <a:off x="-55648" y="-1517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
        <p:nvSpPr>
          <p:cNvPr id="1846" name="Google Shape;1846;p121"/>
          <p:cNvSpPr txBox="1"/>
          <p:nvPr/>
        </p:nvSpPr>
        <p:spPr>
          <a:xfrm>
            <a:off x="155475" y="648130"/>
            <a:ext cx="2103935" cy="367280"/>
          </a:xfrm>
          <a:prstGeom prst="rect">
            <a:avLst/>
          </a:prstGeom>
          <a:noFill/>
          <a:ln>
            <a:noFill/>
          </a:ln>
        </p:spPr>
        <p:txBody>
          <a:bodyPr spcFirstLastPara="1" wrap="square" lIns="0" tIns="0" rIns="0" bIns="0" anchor="t" anchorCtr="0">
            <a:spAutoFit/>
          </a:bodyPr>
          <a:lstStyle/>
          <a:p>
            <a:pPr marL="0" marR="0" lvl="0" indent="0" algn="l" rtl="0">
              <a:lnSpc>
                <a:spcPct val="128810"/>
              </a:lnSpc>
              <a:spcBef>
                <a:spcPts val="0"/>
              </a:spcBef>
              <a:spcAft>
                <a:spcPts val="0"/>
              </a:spcAft>
              <a:buClr>
                <a:srgbClr val="000000"/>
              </a:buClr>
              <a:buSzPts val="1850"/>
              <a:buFont typeface="Arial"/>
              <a:buNone/>
            </a:pPr>
            <a:r>
              <a:rPr lang="en-US" sz="1850" b="1" i="0" u="none" strike="noStrike" cap="none" dirty="0">
                <a:solidFill>
                  <a:srgbClr val="C88C32"/>
                </a:solidFill>
                <a:latin typeface="EB Garamond"/>
                <a:ea typeface="EB Garamond"/>
                <a:cs typeface="EB Garamond"/>
                <a:sym typeface="EB Garamond"/>
              </a:rPr>
              <a:t>Todo Planner</a:t>
            </a:r>
            <a:endParaRPr sz="1850" b="1" i="0" u="none" strike="noStrike" cap="none" dirty="0">
              <a:solidFill>
                <a:srgbClr val="C88C32"/>
              </a:solidFill>
              <a:latin typeface="EB Garamond"/>
              <a:ea typeface="EB Garamond"/>
              <a:cs typeface="EB Garamond"/>
              <a:sym typeface="EB Garamond"/>
            </a:endParaRPr>
          </a:p>
        </p:txBody>
      </p:sp>
      <p:sp>
        <p:nvSpPr>
          <p:cNvPr id="1847" name="Google Shape;1847;p121"/>
          <p:cNvSpPr txBox="1"/>
          <p:nvPr/>
        </p:nvSpPr>
        <p:spPr>
          <a:xfrm>
            <a:off x="236135" y="1345039"/>
            <a:ext cx="2154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US" sz="1400" b="0" i="0" u="none" strike="noStrike" cap="none">
                <a:solidFill>
                  <a:srgbClr val="FFFFFF"/>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1848" name="Google Shape;1848;p121"/>
          <p:cNvSpPr txBox="1"/>
          <p:nvPr/>
        </p:nvSpPr>
        <p:spPr>
          <a:xfrm>
            <a:off x="312234" y="955950"/>
            <a:ext cx="4105141" cy="12926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1200"/>
              <a:buFont typeface="Arial"/>
              <a:buNone/>
            </a:pPr>
            <a:r>
              <a:rPr lang="en-US" sz="1200" b="0" i="0" u="none" strike="noStrike" cap="none" dirty="0">
                <a:solidFill>
                  <a:schemeClr val="lt1"/>
                </a:solidFill>
                <a:latin typeface="Arial"/>
                <a:ea typeface="Arial"/>
                <a:cs typeface="Arial"/>
                <a:sym typeface="Arial"/>
              </a:rPr>
              <a:t>Chat applications leverage a range of technical components and protocols to function effectively. They rely on a client-server architecture, enabling communication between users and a central server that stores and relays messages. Real-time communication protocols ensure instant message delivery, while robust data encryption techniques safeguard the privacy and security of transmitted information..</a:t>
            </a:r>
            <a:endParaRPr sz="1200" b="0" i="0" u="none" strike="noStrike" cap="none" dirty="0">
              <a:solidFill>
                <a:schemeClr val="lt1"/>
              </a:solidFill>
              <a:latin typeface="Arial"/>
              <a:ea typeface="Arial"/>
              <a:cs typeface="Arial"/>
              <a:sym typeface="Arial"/>
            </a:endParaRPr>
          </a:p>
        </p:txBody>
      </p:sp>
      <p:sp>
        <p:nvSpPr>
          <p:cNvPr id="1849" name="Google Shape;1849;p121"/>
          <p:cNvSpPr txBox="1"/>
          <p:nvPr/>
        </p:nvSpPr>
        <p:spPr>
          <a:xfrm>
            <a:off x="373050" y="2448880"/>
            <a:ext cx="14361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US" sz="1400" b="1" i="0" u="none" strike="noStrike" cap="none">
                <a:solidFill>
                  <a:srgbClr val="C88C32"/>
                </a:solidFill>
                <a:latin typeface="Arial"/>
                <a:ea typeface="Arial"/>
                <a:cs typeface="Arial"/>
                <a:sym typeface="Arial"/>
              </a:rPr>
              <a:t>LMS Username</a:t>
            </a:r>
            <a:endParaRPr sz="1400" b="0" i="0" u="none" strike="noStrike" cap="none">
              <a:solidFill>
                <a:srgbClr val="000000"/>
              </a:solidFill>
              <a:latin typeface="Arial"/>
              <a:ea typeface="Arial"/>
              <a:cs typeface="Arial"/>
              <a:sym typeface="Arial"/>
            </a:endParaRPr>
          </a:p>
        </p:txBody>
      </p:sp>
      <p:sp>
        <p:nvSpPr>
          <p:cNvPr id="1850" name="Google Shape;1850;p121"/>
          <p:cNvSpPr txBox="1"/>
          <p:nvPr/>
        </p:nvSpPr>
        <p:spPr>
          <a:xfrm>
            <a:off x="2504906" y="2448880"/>
            <a:ext cx="6366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US" sz="1400" b="1" i="0" u="none" strike="noStrike" cap="none">
                <a:solidFill>
                  <a:srgbClr val="C88C32"/>
                </a:solidFill>
                <a:latin typeface="Arial"/>
                <a:ea typeface="Arial"/>
                <a:cs typeface="Arial"/>
                <a:sym typeface="Arial"/>
              </a:rPr>
              <a:t>Name</a:t>
            </a:r>
            <a:endParaRPr sz="1400" b="0" i="0" u="none" strike="noStrike" cap="none">
              <a:solidFill>
                <a:srgbClr val="000000"/>
              </a:solidFill>
              <a:latin typeface="Arial"/>
              <a:ea typeface="Arial"/>
              <a:cs typeface="Arial"/>
              <a:sym typeface="Arial"/>
            </a:endParaRPr>
          </a:p>
        </p:txBody>
      </p:sp>
      <p:sp>
        <p:nvSpPr>
          <p:cNvPr id="1851" name="Google Shape;1851;p121"/>
          <p:cNvSpPr txBox="1"/>
          <p:nvPr/>
        </p:nvSpPr>
        <p:spPr>
          <a:xfrm>
            <a:off x="3771000" y="2448880"/>
            <a:ext cx="646500" cy="215400"/>
          </a:xfrm>
          <a:prstGeom prst="rect">
            <a:avLst/>
          </a:prstGeom>
          <a:noFill/>
          <a:ln>
            <a:noFill/>
          </a:ln>
        </p:spPr>
        <p:txBody>
          <a:bodyPr spcFirstLastPara="1" wrap="square" lIns="0" tIns="0" rIns="0" bIns="0" anchor="t" anchorCtr="0">
            <a:spAutoFit/>
          </a:bodyPr>
          <a:lstStyle/>
          <a:p>
            <a:pPr marL="0" marR="0" lvl="0" indent="0" algn="l" rtl="0">
              <a:lnSpc>
                <a:spcPct val="111714"/>
              </a:lnSpc>
              <a:spcBef>
                <a:spcPts val="0"/>
              </a:spcBef>
              <a:spcAft>
                <a:spcPts val="0"/>
              </a:spcAft>
              <a:buClr>
                <a:srgbClr val="000000"/>
              </a:buClr>
              <a:buSzPts val="1400"/>
              <a:buFont typeface="Arial"/>
              <a:buNone/>
            </a:pPr>
            <a:r>
              <a:rPr lang="en-US" sz="1400" b="1" i="0" u="none" strike="noStrike" cap="none">
                <a:solidFill>
                  <a:srgbClr val="C88C32"/>
                </a:solidFill>
                <a:latin typeface="Arial"/>
                <a:ea typeface="Arial"/>
                <a:cs typeface="Arial"/>
                <a:sym typeface="Arial"/>
              </a:rPr>
              <a:t>Batch</a:t>
            </a:r>
            <a:endParaRPr sz="1400" b="0" i="0" u="none" strike="noStrike" cap="none">
              <a:solidFill>
                <a:srgbClr val="000000"/>
              </a:solidFill>
              <a:latin typeface="Arial"/>
              <a:ea typeface="Arial"/>
              <a:cs typeface="Arial"/>
              <a:sym typeface="Arial"/>
            </a:endParaRPr>
          </a:p>
        </p:txBody>
      </p:sp>
      <p:sp>
        <p:nvSpPr>
          <p:cNvPr id="1852" name="Google Shape;1852;p121"/>
          <p:cNvSpPr txBox="1"/>
          <p:nvPr/>
        </p:nvSpPr>
        <p:spPr>
          <a:xfrm>
            <a:off x="1916475" y="2752600"/>
            <a:ext cx="1674900" cy="43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u="none" strike="noStrike" cap="none" dirty="0">
                <a:solidFill>
                  <a:schemeClr val="lt1"/>
                </a:solidFill>
                <a:latin typeface="Calibri"/>
                <a:ea typeface="Calibri"/>
                <a:cs typeface="Calibri"/>
                <a:sym typeface="Calibri"/>
              </a:rPr>
              <a:t>K </a:t>
            </a:r>
            <a:r>
              <a:rPr lang="en-US" dirty="0">
                <a:solidFill>
                  <a:schemeClr val="lt1"/>
                </a:solidFill>
                <a:latin typeface="Calibri"/>
                <a:ea typeface="Calibri"/>
                <a:cs typeface="Calibri"/>
                <a:sym typeface="Calibri"/>
              </a:rPr>
              <a:t>Y</a:t>
            </a:r>
            <a:r>
              <a:rPr lang="en-US" b="0" i="0" u="none" strike="noStrike" cap="none" dirty="0">
                <a:solidFill>
                  <a:schemeClr val="lt1"/>
                </a:solidFill>
                <a:latin typeface="Calibri"/>
                <a:ea typeface="Calibri"/>
                <a:cs typeface="Calibri"/>
                <a:sym typeface="Calibri"/>
              </a:rPr>
              <a:t>uvraj</a:t>
            </a:r>
            <a:endParaRPr b="0" i="0" u="none" strike="noStrike" cap="none" dirty="0">
              <a:solidFill>
                <a:schemeClr val="lt1"/>
              </a:solidFill>
              <a:latin typeface="Calibri"/>
              <a:ea typeface="Calibri"/>
              <a:cs typeface="Calibri"/>
              <a:sym typeface="Calibri"/>
            </a:endParaRPr>
          </a:p>
        </p:txBody>
      </p:sp>
      <p:sp>
        <p:nvSpPr>
          <p:cNvPr id="1853" name="Google Shape;1853;p121"/>
          <p:cNvSpPr txBox="1"/>
          <p:nvPr/>
        </p:nvSpPr>
        <p:spPr>
          <a:xfrm>
            <a:off x="1916475" y="3183475"/>
            <a:ext cx="1436100" cy="2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u="none" strike="noStrike" cap="none" dirty="0">
                <a:solidFill>
                  <a:schemeClr val="lt1"/>
                </a:solidFill>
                <a:latin typeface="Calibri"/>
                <a:ea typeface="Calibri"/>
                <a:cs typeface="Calibri"/>
                <a:sym typeface="Calibri"/>
              </a:rPr>
              <a:t>B Veeresh</a:t>
            </a:r>
            <a:endParaRPr b="0" i="0" u="none" strike="noStrike" cap="none" dirty="0">
              <a:solidFill>
                <a:schemeClr val="lt1"/>
              </a:solidFill>
              <a:latin typeface="Calibri"/>
              <a:ea typeface="Calibri"/>
              <a:cs typeface="Calibri"/>
              <a:sym typeface="Calibri"/>
            </a:endParaRPr>
          </a:p>
        </p:txBody>
      </p:sp>
      <p:sp>
        <p:nvSpPr>
          <p:cNvPr id="1854" name="Google Shape;1854;p121"/>
          <p:cNvSpPr txBox="1"/>
          <p:nvPr/>
        </p:nvSpPr>
        <p:spPr>
          <a:xfrm>
            <a:off x="1916475" y="3583675"/>
            <a:ext cx="1162500" cy="2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solidFill>
                  <a:schemeClr val="lt1"/>
                </a:solidFill>
                <a:latin typeface="Calibri"/>
                <a:ea typeface="Calibri"/>
                <a:cs typeface="Calibri"/>
                <a:sym typeface="Calibri"/>
              </a:rPr>
              <a:t>Dilli G</a:t>
            </a:r>
            <a:endParaRPr b="0" i="0" u="none" strike="noStrike" cap="none" dirty="0">
              <a:solidFill>
                <a:schemeClr val="lt1"/>
              </a:solidFill>
              <a:latin typeface="Calibri"/>
              <a:ea typeface="Calibri"/>
              <a:cs typeface="Calibri"/>
              <a:sym typeface="Calibri"/>
            </a:endParaRPr>
          </a:p>
        </p:txBody>
      </p:sp>
      <p:sp>
        <p:nvSpPr>
          <p:cNvPr id="1855" name="Google Shape;1855;p121"/>
          <p:cNvSpPr txBox="1"/>
          <p:nvPr/>
        </p:nvSpPr>
        <p:spPr>
          <a:xfrm>
            <a:off x="1916475" y="3983875"/>
            <a:ext cx="1436100" cy="23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lt1"/>
                </a:solidFill>
                <a:latin typeface="Calibri"/>
                <a:ea typeface="Calibri"/>
                <a:cs typeface="Calibri"/>
                <a:sym typeface="Calibri"/>
              </a:rPr>
              <a:t>B Monish</a:t>
            </a:r>
            <a:endParaRPr sz="1400" b="0" i="0" u="none" strike="noStrike" cap="none" dirty="0">
              <a:solidFill>
                <a:schemeClr val="lt1"/>
              </a:solidFill>
              <a:latin typeface="Calibri"/>
              <a:ea typeface="Calibri"/>
              <a:cs typeface="Calibri"/>
              <a:sym typeface="Calibri"/>
            </a:endParaRPr>
          </a:p>
        </p:txBody>
      </p:sp>
      <p:sp>
        <p:nvSpPr>
          <p:cNvPr id="1856" name="Google Shape;1856;p121"/>
          <p:cNvSpPr txBox="1"/>
          <p:nvPr/>
        </p:nvSpPr>
        <p:spPr>
          <a:xfrm>
            <a:off x="3660775" y="2737150"/>
            <a:ext cx="75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CA9</a:t>
            </a:r>
            <a:endParaRPr>
              <a:solidFill>
                <a:schemeClr val="lt1"/>
              </a:solidFill>
              <a:latin typeface="Calibri"/>
              <a:ea typeface="Calibri"/>
              <a:cs typeface="Calibri"/>
              <a:sym typeface="Calibri"/>
            </a:endParaRPr>
          </a:p>
        </p:txBody>
      </p:sp>
      <p:sp>
        <p:nvSpPr>
          <p:cNvPr id="1857" name="Google Shape;1857;p121"/>
          <p:cNvSpPr txBox="1"/>
          <p:nvPr/>
        </p:nvSpPr>
        <p:spPr>
          <a:xfrm>
            <a:off x="-77725" y="381750"/>
            <a:ext cx="6583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858" name="Google Shape;1858;p121"/>
          <p:cNvSpPr txBox="1"/>
          <p:nvPr/>
        </p:nvSpPr>
        <p:spPr>
          <a:xfrm>
            <a:off x="155475" y="2703700"/>
            <a:ext cx="1674900" cy="892522"/>
          </a:xfrm>
          <a:prstGeom prst="rect">
            <a:avLst/>
          </a:prstGeom>
          <a:noFill/>
          <a:ln>
            <a:noFill/>
          </a:ln>
        </p:spPr>
        <p:txBody>
          <a:bodyPr spcFirstLastPara="1" wrap="square" lIns="91425" tIns="91425" rIns="91425" bIns="91425" anchor="t" anchorCtr="0">
            <a:spAutoFit/>
          </a:bodyPr>
          <a:lstStyle/>
          <a:p>
            <a:pPr>
              <a:lnSpc>
                <a:spcPct val="120000"/>
              </a:lnSpc>
              <a:spcAft>
                <a:spcPts val="600"/>
              </a:spcAft>
              <a:buClr>
                <a:schemeClr val="dk1"/>
              </a:buClr>
              <a:buSzPts val="1100"/>
            </a:pPr>
            <a:r>
              <a:rPr lang="en-US" sz="1000" dirty="0">
                <a:solidFill>
                  <a:schemeClr val="lt1"/>
                </a:solidFill>
              </a:rPr>
              <a:t>EBF115B500AB040882341A72B5819654</a:t>
            </a:r>
            <a:endParaRPr lang="en-US" sz="800" dirty="0">
              <a:solidFill>
                <a:schemeClr val="lt1"/>
              </a:solidFill>
            </a:endParaRPr>
          </a:p>
          <a:p>
            <a:pPr marL="0" lvl="0" indent="0" algn="l" rtl="0">
              <a:lnSpc>
                <a:spcPct val="120000"/>
              </a:lnSpc>
              <a:spcBef>
                <a:spcPts val="0"/>
              </a:spcBef>
              <a:spcAft>
                <a:spcPts val="600"/>
              </a:spcAft>
              <a:buClr>
                <a:schemeClr val="dk1"/>
              </a:buClr>
              <a:buSzPts val="1100"/>
              <a:buFont typeface="Arial"/>
              <a:buNone/>
            </a:pPr>
            <a:endParaRPr sz="1000" b="1" dirty="0">
              <a:solidFill>
                <a:schemeClr val="lt1"/>
              </a:solidFill>
              <a:latin typeface="Roboto"/>
              <a:ea typeface="Roboto"/>
              <a:cs typeface="Roboto"/>
              <a:sym typeface="Roboto"/>
            </a:endParaRPr>
          </a:p>
        </p:txBody>
      </p:sp>
      <p:sp>
        <p:nvSpPr>
          <p:cNvPr id="1859" name="Google Shape;1859;p121"/>
          <p:cNvSpPr txBox="1"/>
          <p:nvPr/>
        </p:nvSpPr>
        <p:spPr>
          <a:xfrm>
            <a:off x="3660775" y="3137350"/>
            <a:ext cx="69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CA9</a:t>
            </a:r>
            <a:endParaRPr>
              <a:solidFill>
                <a:schemeClr val="lt1"/>
              </a:solidFill>
              <a:latin typeface="Calibri"/>
              <a:ea typeface="Calibri"/>
              <a:cs typeface="Calibri"/>
              <a:sym typeface="Calibri"/>
            </a:endParaRPr>
          </a:p>
        </p:txBody>
      </p:sp>
      <p:sp>
        <p:nvSpPr>
          <p:cNvPr id="1860" name="Google Shape;1860;p121"/>
          <p:cNvSpPr txBox="1"/>
          <p:nvPr/>
        </p:nvSpPr>
        <p:spPr>
          <a:xfrm>
            <a:off x="3660775" y="3532675"/>
            <a:ext cx="75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CA9</a:t>
            </a:r>
            <a:endParaRPr>
              <a:solidFill>
                <a:schemeClr val="lt1"/>
              </a:solidFill>
              <a:latin typeface="Calibri"/>
              <a:ea typeface="Calibri"/>
              <a:cs typeface="Calibri"/>
              <a:sym typeface="Calibri"/>
            </a:endParaRPr>
          </a:p>
        </p:txBody>
      </p:sp>
      <p:sp>
        <p:nvSpPr>
          <p:cNvPr id="1861" name="Google Shape;1861;p121"/>
          <p:cNvSpPr txBox="1"/>
          <p:nvPr/>
        </p:nvSpPr>
        <p:spPr>
          <a:xfrm>
            <a:off x="112425" y="3871375"/>
            <a:ext cx="18591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solidFill>
                  <a:schemeClr val="lt1"/>
                </a:solidFill>
              </a:rPr>
              <a:t>EBF115B500AB040882341A72B5819654</a:t>
            </a:r>
            <a:endParaRPr sz="1000" dirty="0">
              <a:solidFill>
                <a:schemeClr val="lt1"/>
              </a:solidFill>
              <a:latin typeface="Calibri"/>
              <a:ea typeface="Calibri"/>
              <a:cs typeface="Calibri"/>
              <a:sym typeface="Calibri"/>
            </a:endParaRPr>
          </a:p>
        </p:txBody>
      </p:sp>
      <p:sp>
        <p:nvSpPr>
          <p:cNvPr id="1862" name="Google Shape;1862;p121"/>
          <p:cNvSpPr txBox="1"/>
          <p:nvPr/>
        </p:nvSpPr>
        <p:spPr>
          <a:xfrm>
            <a:off x="3681238" y="3902125"/>
            <a:ext cx="82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Calibri"/>
                <a:ea typeface="Calibri"/>
                <a:cs typeface="Calibri"/>
                <a:sym typeface="Calibri"/>
              </a:rPr>
              <a:t>CA9</a:t>
            </a:r>
            <a:endParaRPr>
              <a:solidFill>
                <a:schemeClr val="lt1"/>
              </a:solidFill>
              <a:latin typeface="Calibri"/>
              <a:ea typeface="Calibri"/>
              <a:cs typeface="Calibri"/>
              <a:sym typeface="Calibri"/>
            </a:endParaRPr>
          </a:p>
        </p:txBody>
      </p:sp>
      <p:sp>
        <p:nvSpPr>
          <p:cNvPr id="1863" name="Google Shape;1863;p121"/>
          <p:cNvSpPr txBox="1"/>
          <p:nvPr/>
        </p:nvSpPr>
        <p:spPr>
          <a:xfrm>
            <a:off x="125600" y="3060400"/>
            <a:ext cx="1761000" cy="677078"/>
          </a:xfrm>
          <a:prstGeom prst="rect">
            <a:avLst/>
          </a:prstGeom>
          <a:noFill/>
          <a:ln>
            <a:noFill/>
          </a:ln>
        </p:spPr>
        <p:txBody>
          <a:bodyPr spcFirstLastPara="1" wrap="square" lIns="91425" tIns="91425" rIns="91425" bIns="91425" anchor="t" anchorCtr="0">
            <a:spAutoFit/>
          </a:bodyPr>
          <a:lstStyle/>
          <a:p>
            <a:r>
              <a:rPr lang="en-US" sz="1000" dirty="0">
                <a:solidFill>
                  <a:schemeClr val="lt1"/>
                </a:solidFill>
              </a:rPr>
              <a:t>600445987D72D9EB4B043116A0B441B1</a:t>
            </a:r>
          </a:p>
          <a:p>
            <a:pPr marL="0" lvl="0" indent="0" algn="l" rtl="0">
              <a:spcBef>
                <a:spcPts val="0"/>
              </a:spcBef>
              <a:spcAft>
                <a:spcPts val="0"/>
              </a:spcAft>
              <a:buNone/>
            </a:pPr>
            <a:endParaRPr sz="1200" dirty="0">
              <a:solidFill>
                <a:schemeClr val="lt1"/>
              </a:solidFill>
              <a:latin typeface="Calibri"/>
              <a:ea typeface="Calibri"/>
              <a:cs typeface="Calibri"/>
              <a:sym typeface="Calibri"/>
            </a:endParaRPr>
          </a:p>
        </p:txBody>
      </p:sp>
      <p:sp>
        <p:nvSpPr>
          <p:cNvPr id="1864" name="Google Shape;1864;p121"/>
          <p:cNvSpPr txBox="1"/>
          <p:nvPr/>
        </p:nvSpPr>
        <p:spPr>
          <a:xfrm>
            <a:off x="89725" y="3499375"/>
            <a:ext cx="1761000" cy="646300"/>
          </a:xfrm>
          <a:prstGeom prst="rect">
            <a:avLst/>
          </a:prstGeom>
          <a:noFill/>
          <a:ln>
            <a:noFill/>
          </a:ln>
        </p:spPr>
        <p:txBody>
          <a:bodyPr spcFirstLastPara="1" wrap="square" lIns="91425" tIns="91425" rIns="91425" bIns="91425" anchor="t" anchorCtr="0">
            <a:spAutoFit/>
          </a:bodyPr>
          <a:lstStyle/>
          <a:p>
            <a:r>
              <a:rPr lang="en-US" sz="1000" dirty="0">
                <a:solidFill>
                  <a:schemeClr val="lt1"/>
                </a:solidFill>
              </a:rPr>
              <a:t>F7EA8E34DB90511B42F456C5A4110D1B</a:t>
            </a:r>
          </a:p>
          <a:p>
            <a:endParaRPr lang="en-US" sz="10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sp>
        <p:nvSpPr>
          <p:cNvPr id="1869" name="Google Shape;1869;p122"/>
          <p:cNvSpPr txBox="1">
            <a:spLocks noGrp="1"/>
          </p:cNvSpPr>
          <p:nvPr>
            <p:ph type="body" idx="1"/>
          </p:nvPr>
        </p:nvSpPr>
        <p:spPr>
          <a:xfrm>
            <a:off x="489450" y="647046"/>
            <a:ext cx="6891900" cy="16215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500"/>
              <a:buFont typeface="Arial"/>
              <a:buNone/>
            </a:pPr>
            <a:r>
              <a:rPr lang="en-US" sz="1500" b="1" i="0" u="none" strike="noStrike" cap="none">
                <a:solidFill>
                  <a:srgbClr val="0B5394"/>
                </a:solidFill>
                <a:latin typeface="EB Garamond Medium"/>
                <a:ea typeface="EB Garamond Medium"/>
                <a:cs typeface="EB Garamond Medium"/>
                <a:sym typeface="EB Garamond Medium"/>
              </a:rPr>
              <a:t>Create various Front End Programs</a:t>
            </a:r>
            <a:endParaRPr sz="1500" b="1" i="0" u="none" strike="noStrike" cap="none">
              <a:solidFill>
                <a:srgbClr val="0B5394"/>
              </a:solidFill>
              <a:latin typeface="EB Garamond Medium"/>
              <a:ea typeface="EB Garamond Medium"/>
              <a:cs typeface="EB Garamond Medium"/>
              <a:sym typeface="EB Garamond Medium"/>
            </a:endParaRPr>
          </a:p>
          <a:p>
            <a:pPr marL="0" marR="0" lvl="0" indent="0" algn="l" rtl="0">
              <a:lnSpc>
                <a:spcPct val="107916"/>
              </a:lnSpc>
              <a:spcBef>
                <a:spcPts val="0"/>
              </a:spcBef>
              <a:spcAft>
                <a:spcPts val="0"/>
              </a:spcAft>
              <a:buClr>
                <a:srgbClr val="000000"/>
              </a:buClr>
              <a:buSzPts val="1500"/>
              <a:buFont typeface="Arial"/>
              <a:buNone/>
            </a:pP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US" sz="1500" b="0" i="0" u="none" strike="noStrike" cap="none">
                <a:solidFill>
                  <a:schemeClr val="dk1"/>
                </a:solidFill>
                <a:latin typeface="EB Garamond Medium"/>
                <a:ea typeface="EB Garamond Medium"/>
                <a:cs typeface="EB Garamond Medium"/>
                <a:sym typeface="EB Garamond Medium"/>
              </a:rPr>
              <a:t>Draw and design a uniform front end code for “Your Project”</a:t>
            </a:r>
            <a:endParaRPr sz="1500" b="0" i="0" u="none" strike="noStrike" cap="none">
              <a:solidFill>
                <a:schemeClr val="dk1"/>
              </a:solidFill>
              <a:latin typeface="EB Garamond Medium"/>
              <a:ea typeface="EB Garamond Medium"/>
              <a:cs typeface="EB Garamond Medium"/>
              <a:sym typeface="EB Garamond Medium"/>
            </a:endParaRPr>
          </a:p>
          <a:p>
            <a:pPr marL="457200" marR="0" lvl="0" indent="-323850" algn="l" rtl="0">
              <a:lnSpc>
                <a:spcPct val="107916"/>
              </a:lnSpc>
              <a:spcBef>
                <a:spcPts val="0"/>
              </a:spcBef>
              <a:spcAft>
                <a:spcPts val="0"/>
              </a:spcAft>
              <a:buClr>
                <a:schemeClr val="dk1"/>
              </a:buClr>
              <a:buSzPts val="1500"/>
              <a:buFont typeface="EB Garamond Medium"/>
              <a:buChar char="●"/>
            </a:pPr>
            <a:r>
              <a:rPr lang="en-US" sz="1500" b="0" i="0" u="none" strike="noStrike" cap="none">
                <a:solidFill>
                  <a:schemeClr val="dk1"/>
                </a:solidFill>
                <a:latin typeface="EB Garamond Medium"/>
                <a:ea typeface="EB Garamond Medium"/>
                <a:cs typeface="EB Garamond Medium"/>
                <a:sym typeface="EB Garamond Medium"/>
              </a:rPr>
              <a:t>Draw and design a interactive front end code for “Your Project”</a:t>
            </a:r>
            <a:endParaRPr sz="1500" b="0" i="0" u="none" strike="noStrike" cap="none">
              <a:solidFill>
                <a:srgbClr val="0B5394"/>
              </a:solidFill>
              <a:latin typeface="Montserrat ExtraBold"/>
              <a:ea typeface="Montserrat ExtraBold"/>
              <a:cs typeface="Montserrat ExtraBold"/>
              <a:sym typeface="Montserrat ExtraBold"/>
            </a:endParaRPr>
          </a:p>
        </p:txBody>
      </p:sp>
      <p:sp>
        <p:nvSpPr>
          <p:cNvPr id="1870" name="Google Shape;1870;p122"/>
          <p:cNvSpPr txBox="1">
            <a:spLocks noGrp="1"/>
          </p:cNvSpPr>
          <p:nvPr>
            <p:ph type="body" idx="2"/>
          </p:nvPr>
        </p:nvSpPr>
        <p:spPr>
          <a:xfrm>
            <a:off x="489450" y="3568146"/>
            <a:ext cx="7048500" cy="95310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Developing complicated UI using HTML components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Using props drilling and context to pass variables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Getting familiar with different type of api calls</a:t>
            </a:r>
            <a:endParaRPr sz="1400" b="0" i="0" u="none" strike="noStrike" cap="none">
              <a:solidFill>
                <a:srgbClr val="000000"/>
              </a:solidFill>
              <a:latin typeface="EB Garamond"/>
              <a:ea typeface="EB Garamond"/>
              <a:cs typeface="EB Garamond"/>
              <a:sym typeface="EB Garamond"/>
            </a:endParaRPr>
          </a:p>
          <a:p>
            <a:pPr marL="171450" marR="0" lvl="0" indent="-171450" algn="l" rtl="0">
              <a:lnSpc>
                <a:spcPct val="100000"/>
              </a:lnSpc>
              <a:spcBef>
                <a:spcPts val="0"/>
              </a:spcBef>
              <a:spcAft>
                <a:spcPts val="0"/>
              </a:spcAft>
              <a:buClr>
                <a:srgbClr val="000000"/>
              </a:buClr>
              <a:buSzPts val="1100"/>
              <a:buFont typeface="EB Garamond"/>
              <a:buChar char="▪"/>
            </a:pPr>
            <a:r>
              <a:rPr lang="en-US" sz="1100" b="0" i="0" u="none" strike="noStrike" cap="none">
                <a:solidFill>
                  <a:srgbClr val="000000"/>
                </a:solidFill>
                <a:latin typeface="EB Garamond"/>
                <a:ea typeface="EB Garamond"/>
                <a:cs typeface="EB Garamond"/>
                <a:sym typeface="EB Garamond"/>
              </a:rPr>
              <a:t>Handling different input data</a:t>
            </a:r>
            <a:endParaRPr sz="1100" b="0" i="0" u="none" strike="noStrike" cap="none">
              <a:solidFill>
                <a:srgbClr val="000000"/>
              </a:solidFill>
              <a:latin typeface="EB Garamond"/>
              <a:ea typeface="EB Garamond"/>
              <a:cs typeface="EB Garamond"/>
              <a:sym typeface="EB Garamond"/>
            </a:endParaRPr>
          </a:p>
        </p:txBody>
      </p:sp>
      <p:sp>
        <p:nvSpPr>
          <p:cNvPr id="1871" name="Google Shape;1871;p122"/>
          <p:cNvSpPr txBox="1"/>
          <p:nvPr/>
        </p:nvSpPr>
        <p:spPr>
          <a:xfrm>
            <a:off x="489450" y="2539538"/>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EB Garamond"/>
                <a:ea typeface="EB Garamond"/>
                <a:cs typeface="EB Garamond"/>
                <a:sym typeface="EB Garamond"/>
              </a:rPr>
              <a:t>100% Completion of the above tasks</a:t>
            </a:r>
            <a:endParaRPr sz="1400" b="0" i="0" u="none" strike="noStrike" cap="none">
              <a:solidFill>
                <a:srgbClr val="000000"/>
              </a:solidFill>
              <a:latin typeface="EB Garamond"/>
              <a:ea typeface="EB Garamond"/>
              <a:cs typeface="EB Garamond"/>
              <a:sym typeface="EB Garamond"/>
            </a:endParaRPr>
          </a:p>
        </p:txBody>
      </p:sp>
      <p:sp>
        <p:nvSpPr>
          <p:cNvPr id="1872" name="Google Shape;1872;p122"/>
          <p:cNvSpPr txBox="1"/>
          <p:nvPr/>
        </p:nvSpPr>
        <p:spPr>
          <a:xfrm>
            <a:off x="445780" y="317196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Learning outcome</a:t>
            </a:r>
            <a:endParaRPr sz="1800" b="1" i="0" u="none" strike="noStrike" cap="none">
              <a:solidFill>
                <a:srgbClr val="000000"/>
              </a:solidFill>
              <a:latin typeface="EB Garamond"/>
              <a:ea typeface="EB Garamond"/>
              <a:cs typeface="EB Garamond"/>
              <a:sym typeface="EB Garamond"/>
            </a:endParaRPr>
          </a:p>
        </p:txBody>
      </p:sp>
      <p:sp>
        <p:nvSpPr>
          <p:cNvPr id="1873" name="Google Shape;1873;p122"/>
          <p:cNvSpPr txBox="1"/>
          <p:nvPr/>
        </p:nvSpPr>
        <p:spPr>
          <a:xfrm>
            <a:off x="445774" y="250825"/>
            <a:ext cx="38232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B5394"/>
                </a:solidFill>
                <a:latin typeface="EB Garamond ExtraBold"/>
                <a:ea typeface="EB Garamond ExtraBold"/>
                <a:cs typeface="EB Garamond ExtraBold"/>
                <a:sym typeface="EB Garamond ExtraBold"/>
              </a:rPr>
              <a:t>Task 3 :: Frontend Creation</a:t>
            </a:r>
            <a:endParaRPr sz="1800" b="0" i="0" u="none" strike="noStrike" cap="none">
              <a:solidFill>
                <a:srgbClr val="0B5394"/>
              </a:solidFill>
              <a:latin typeface="EB Garamond ExtraBold"/>
              <a:ea typeface="EB Garamond ExtraBold"/>
              <a:cs typeface="EB Garamond ExtraBold"/>
              <a:sym typeface="EB Garamond ExtraBold"/>
            </a:endParaRPr>
          </a:p>
        </p:txBody>
      </p:sp>
      <p:sp>
        <p:nvSpPr>
          <p:cNvPr id="1874" name="Google Shape;1874;p122"/>
          <p:cNvSpPr txBox="1"/>
          <p:nvPr/>
        </p:nvSpPr>
        <p:spPr>
          <a:xfrm>
            <a:off x="489450" y="2220953"/>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B5394"/>
                </a:solidFill>
                <a:latin typeface="Montserrat ExtraBold"/>
                <a:ea typeface="Montserrat ExtraBold"/>
                <a:cs typeface="Montserrat ExtraBold"/>
                <a:sym typeface="Montserrat ExtraBold"/>
              </a:rPr>
              <a:t>Evaluation Metric:</a:t>
            </a:r>
            <a:endParaRPr sz="1200" b="0" i="0" u="none" strike="noStrike" cap="none">
              <a:solidFill>
                <a:srgbClr val="0B5394"/>
              </a:solidFill>
              <a:latin typeface="Montserrat ExtraBold"/>
              <a:ea typeface="Montserrat ExtraBold"/>
              <a:cs typeface="Montserrat ExtraBold"/>
              <a:sym typeface="Montserrat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878"/>
        <p:cNvGrpSpPr/>
        <p:nvPr/>
      </p:nvGrpSpPr>
      <p:grpSpPr>
        <a:xfrm>
          <a:off x="0" y="0"/>
          <a:ext cx="0" cy="0"/>
          <a:chOff x="0" y="0"/>
          <a:chExt cx="0" cy="0"/>
        </a:xfrm>
      </p:grpSpPr>
      <p:sp>
        <p:nvSpPr>
          <p:cNvPr id="1879" name="Google Shape;1879;p123"/>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880" name="Google Shape;1880;p123"/>
          <p:cNvSpPr txBox="1"/>
          <p:nvPr/>
        </p:nvSpPr>
        <p:spPr>
          <a:xfrm>
            <a:off x="537204" y="264756"/>
            <a:ext cx="2309100" cy="277200"/>
          </a:xfrm>
          <a:prstGeom prst="rect">
            <a:avLst/>
          </a:prstGeom>
          <a:noFill/>
          <a:ln>
            <a:noFill/>
          </a:ln>
        </p:spPr>
        <p:txBody>
          <a:bodyPr spcFirstLastPara="1" wrap="square" lIns="0" tIns="0" rIns="0" bIns="0" anchor="t" anchorCtr="0">
            <a:spAutoFit/>
          </a:bodyPr>
          <a:lstStyle/>
          <a:p>
            <a:pPr marL="0" marR="0" lvl="0" indent="0" algn="l" rtl="0">
              <a:lnSpc>
                <a:spcPct val="130277"/>
              </a:lnSpc>
              <a:spcBef>
                <a:spcPts val="0"/>
              </a:spcBef>
              <a:spcAft>
                <a:spcPts val="0"/>
              </a:spcAft>
              <a:buNone/>
            </a:pPr>
            <a:r>
              <a:rPr lang="en-US" sz="1800" b="1">
                <a:solidFill>
                  <a:srgbClr val="223669"/>
                </a:solidFill>
                <a:latin typeface="EB Garamond"/>
                <a:ea typeface="EB Garamond"/>
                <a:cs typeface="EB Garamond"/>
                <a:sym typeface="EB Garamond"/>
              </a:rPr>
              <a:t>Step-Wise Description</a:t>
            </a:r>
            <a:endParaRPr/>
          </a:p>
        </p:txBody>
      </p:sp>
      <p:sp>
        <p:nvSpPr>
          <p:cNvPr id="1881" name="Google Shape;1881;p123"/>
          <p:cNvSpPr txBox="1"/>
          <p:nvPr/>
        </p:nvSpPr>
        <p:spPr>
          <a:xfrm>
            <a:off x="592325" y="3433572"/>
            <a:ext cx="2309100" cy="277200"/>
          </a:xfrm>
          <a:prstGeom prst="rect">
            <a:avLst/>
          </a:prstGeom>
          <a:noFill/>
          <a:ln>
            <a:noFill/>
          </a:ln>
        </p:spPr>
        <p:txBody>
          <a:bodyPr spcFirstLastPara="1" wrap="square" lIns="0" tIns="0" rIns="0" bIns="0" anchor="t" anchorCtr="0">
            <a:spAutoFit/>
          </a:bodyPr>
          <a:lstStyle/>
          <a:p>
            <a:pPr marL="0" marR="0" lvl="0" indent="0" algn="l" rtl="0">
              <a:lnSpc>
                <a:spcPct val="130277"/>
              </a:lnSpc>
              <a:spcBef>
                <a:spcPts val="0"/>
              </a:spcBef>
              <a:spcAft>
                <a:spcPts val="0"/>
              </a:spcAft>
              <a:buNone/>
            </a:pPr>
            <a:r>
              <a:rPr lang="en-US" sz="1800" b="1">
                <a:solidFill>
                  <a:srgbClr val="C88C32"/>
                </a:solidFill>
                <a:latin typeface="EB Garamond"/>
                <a:ea typeface="EB Garamond"/>
                <a:cs typeface="EB Garamond"/>
                <a:sym typeface="EB Garamond"/>
              </a:rPr>
              <a:t>Summary of your task</a:t>
            </a:r>
            <a:endParaRPr/>
          </a:p>
        </p:txBody>
      </p:sp>
      <p:sp>
        <p:nvSpPr>
          <p:cNvPr id="1882" name="Google Shape;1882;p123"/>
          <p:cNvSpPr txBox="1"/>
          <p:nvPr/>
        </p:nvSpPr>
        <p:spPr>
          <a:xfrm>
            <a:off x="693700" y="651025"/>
            <a:ext cx="8176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latin typeface="Calibri"/>
              <a:ea typeface="Calibri"/>
              <a:cs typeface="Calibri"/>
              <a:sym typeface="Calibri"/>
            </a:endParaRPr>
          </a:p>
        </p:txBody>
      </p:sp>
      <p:sp>
        <p:nvSpPr>
          <p:cNvPr id="1883" name="Google Shape;1883;p123"/>
          <p:cNvSpPr txBox="1"/>
          <p:nvPr/>
        </p:nvSpPr>
        <p:spPr>
          <a:xfrm>
            <a:off x="436625" y="541950"/>
            <a:ext cx="6019800" cy="270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latin typeface="EB Garamond"/>
                <a:ea typeface="EB Garamond"/>
                <a:cs typeface="EB Garamond"/>
                <a:sym typeface="EB Garamond"/>
              </a:rPr>
              <a:t>1.</a:t>
            </a:r>
            <a:r>
              <a:rPr lang="en-US" dirty="0">
                <a:solidFill>
                  <a:schemeClr val="dk1"/>
                </a:solidFill>
                <a:highlight>
                  <a:srgbClr val="FFFFFF"/>
                </a:highlight>
                <a:latin typeface="EB Garamond"/>
                <a:ea typeface="EB Garamond"/>
                <a:cs typeface="EB Garamond"/>
                <a:sym typeface="EB Garamond"/>
              </a:rPr>
              <a:t>Set up the React Project</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2.HTML Structure</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3.CSS Styling</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4.Java Script </a:t>
            </a:r>
            <a:r>
              <a:rPr lang="en-US" dirty="0" err="1">
                <a:solidFill>
                  <a:schemeClr val="dk1"/>
                </a:solidFill>
                <a:highlight>
                  <a:srgbClr val="FFFFFF"/>
                </a:highlight>
                <a:latin typeface="EB Garamond"/>
                <a:ea typeface="EB Garamond"/>
                <a:cs typeface="EB Garamond"/>
                <a:sym typeface="EB Garamond"/>
              </a:rPr>
              <a:t>Intractivity</a:t>
            </a:r>
            <a:endParaRPr lang="en-IN"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5.Resposive Design</a:t>
            </a:r>
            <a:endParaRPr lang="en-IN"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6.Frame Work and Libraries</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7.User input handling</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8.API integration</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9.Testing and Debugging</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r>
              <a:rPr lang="en-US" dirty="0">
                <a:solidFill>
                  <a:schemeClr val="dk1"/>
                </a:solidFill>
                <a:highlight>
                  <a:srgbClr val="FFFFFF"/>
                </a:highlight>
                <a:latin typeface="EB Garamond"/>
                <a:ea typeface="EB Garamond"/>
                <a:cs typeface="EB Garamond"/>
                <a:sym typeface="EB Garamond"/>
              </a:rPr>
              <a:t>10.Deploying the Application</a:t>
            </a:r>
            <a:endParaRPr dirty="0">
              <a:solidFill>
                <a:schemeClr val="dk1"/>
              </a:solidFill>
              <a:highlight>
                <a:srgbClr val="FFFFFF"/>
              </a:highlight>
              <a:latin typeface="EB Garamond"/>
              <a:ea typeface="EB Garamond"/>
              <a:cs typeface="EB Garamond"/>
              <a:sym typeface="EB Garamond"/>
            </a:endParaRPr>
          </a:p>
          <a:p>
            <a:pPr marL="0" lvl="0" indent="0" algn="l" rtl="0">
              <a:spcBef>
                <a:spcPts val="0"/>
              </a:spcBef>
              <a:spcAft>
                <a:spcPts val="0"/>
              </a:spcAft>
              <a:buNone/>
            </a:pPr>
            <a:endParaRPr sz="1200" dirty="0">
              <a:solidFill>
                <a:srgbClr val="1F1F1F"/>
              </a:solidFill>
              <a:highlight>
                <a:srgbClr val="FFFFFF"/>
              </a:highlight>
            </a:endParaRPr>
          </a:p>
          <a:p>
            <a:pPr marL="0" lvl="0" indent="0" algn="l" rtl="0">
              <a:spcBef>
                <a:spcPts val="0"/>
              </a:spcBef>
              <a:spcAft>
                <a:spcPts val="0"/>
              </a:spcAft>
              <a:buNone/>
            </a:pPr>
            <a:endParaRPr sz="1200" dirty="0">
              <a:solidFill>
                <a:srgbClr val="1F1F1F"/>
              </a:solidFill>
              <a:highlight>
                <a:srgbClr val="FFFFFF"/>
              </a:highlight>
            </a:endParaRPr>
          </a:p>
        </p:txBody>
      </p:sp>
      <p:sp>
        <p:nvSpPr>
          <p:cNvPr id="1884" name="Google Shape;1884;p123"/>
          <p:cNvSpPr txBox="1"/>
          <p:nvPr/>
        </p:nvSpPr>
        <p:spPr>
          <a:xfrm>
            <a:off x="482350" y="3710775"/>
            <a:ext cx="73725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dk1"/>
                </a:solidFill>
                <a:highlight>
                  <a:schemeClr val="lt1"/>
                </a:highlight>
                <a:latin typeface="EB Garamond"/>
                <a:ea typeface="EB Garamond"/>
                <a:cs typeface="EB Garamond"/>
                <a:sym typeface="EB Garamond"/>
              </a:rPr>
              <a:t>Creating various front-end programs involves building the user interface of applications through a combination of HTML, CSS, and JavaScript. Beginning with the HTML structure, developers define the layout and elements of the web page. CSS is then applied to style these elements, allowing for customization of colors, fonts, and layout. JavaScript is incorporated to add interactivity and handle user events. Responsive design techniques ensure adaptability to different screen sizes. </a:t>
            </a:r>
            <a:endParaRPr dirty="0">
              <a:solidFill>
                <a:schemeClr val="dk1"/>
              </a:solidFill>
              <a:highlight>
                <a:schemeClr val="lt1"/>
              </a:highlight>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24"/>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90" name="Google Shape;1890;p124"/>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Create folder structure for Todo Planner  application</a:t>
            </a:r>
            <a:endParaRPr sz="1000" b="0">
              <a:latin typeface="EB Garamond"/>
              <a:ea typeface="EB Garamond"/>
              <a:cs typeface="EB Garamond"/>
              <a:sym typeface="EB Garamond"/>
            </a:endParaRPr>
          </a:p>
        </p:txBody>
      </p:sp>
      <p:sp>
        <p:nvSpPr>
          <p:cNvPr id="1891" name="Google Shape;1891;p124"/>
          <p:cNvSpPr txBox="1">
            <a:spLocks noGrp="1"/>
          </p:cNvSpPr>
          <p:nvPr>
            <p:ph type="body" idx="3"/>
          </p:nvPr>
        </p:nvSpPr>
        <p:spPr>
          <a:xfrm>
            <a:off x="318626" y="2188625"/>
            <a:ext cx="20301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Write Functions for event handling</a:t>
            </a:r>
            <a:endParaRPr sz="1000" b="0">
              <a:latin typeface="EB Garamond"/>
              <a:ea typeface="EB Garamond"/>
              <a:cs typeface="EB Garamond"/>
              <a:sym typeface="EB Garamond"/>
            </a:endParaRPr>
          </a:p>
        </p:txBody>
      </p:sp>
      <p:sp>
        <p:nvSpPr>
          <p:cNvPr id="1892" name="Google Shape;1892;p124"/>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Render Conditional components</a:t>
            </a:r>
            <a:endParaRPr sz="1000" b="0">
              <a:latin typeface="EB Garamond"/>
              <a:ea typeface="EB Garamond"/>
              <a:cs typeface="EB Garamond"/>
              <a:sym typeface="EB Garamond"/>
            </a:endParaRPr>
          </a:p>
        </p:txBody>
      </p:sp>
      <p:sp>
        <p:nvSpPr>
          <p:cNvPr id="1893" name="Google Shape;1893;p124"/>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Overall UI of the project</a:t>
            </a:r>
            <a:endParaRPr sz="1000" b="0">
              <a:latin typeface="EB Garamond"/>
              <a:ea typeface="EB Garamond"/>
              <a:cs typeface="EB Garamond"/>
              <a:sym typeface="EB Garamond"/>
            </a:endParaRPr>
          </a:p>
        </p:txBody>
      </p:sp>
      <p:sp>
        <p:nvSpPr>
          <p:cNvPr id="1894" name="Google Shape;1894;p124"/>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Handling broken links</a:t>
            </a:r>
            <a:endParaRPr sz="1000" b="0">
              <a:latin typeface="EB Garamond"/>
              <a:ea typeface="EB Garamond"/>
              <a:cs typeface="EB Garamond"/>
              <a:sym typeface="EB Garamond"/>
            </a:endParaRPr>
          </a:p>
        </p:txBody>
      </p:sp>
      <p:sp>
        <p:nvSpPr>
          <p:cNvPr id="1895" name="Google Shape;1895;p124"/>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Optimizing render cycle</a:t>
            </a:r>
            <a:endParaRPr sz="1000" b="0">
              <a:latin typeface="EB Garamond"/>
              <a:ea typeface="EB Garamond"/>
              <a:cs typeface="EB Garamond"/>
              <a:sym typeface="EB Garamond"/>
            </a:endParaRPr>
          </a:p>
        </p:txBody>
      </p:sp>
      <p:sp>
        <p:nvSpPr>
          <p:cNvPr id="1896" name="Google Shape;1896;p124"/>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00"/>
        <p:cNvGrpSpPr/>
        <p:nvPr/>
      </p:nvGrpSpPr>
      <p:grpSpPr>
        <a:xfrm>
          <a:off x="0" y="0"/>
          <a:ext cx="0" cy="0"/>
          <a:chOff x="0" y="0"/>
          <a:chExt cx="0" cy="0"/>
        </a:xfrm>
      </p:grpSpPr>
      <p:sp>
        <p:nvSpPr>
          <p:cNvPr id="1901" name="Google Shape;1901;p125"/>
          <p:cNvSpPr/>
          <p:nvPr/>
        </p:nvSpPr>
        <p:spPr>
          <a:xfrm>
            <a:off x="0" y="0"/>
            <a:ext cx="9144000" cy="5143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02" name="Google Shape;1902;p125"/>
          <p:cNvSpPr txBox="1"/>
          <p:nvPr/>
        </p:nvSpPr>
        <p:spPr>
          <a:xfrm>
            <a:off x="3629445" y="894406"/>
            <a:ext cx="2183400" cy="277200"/>
          </a:xfrm>
          <a:prstGeom prst="rect">
            <a:avLst/>
          </a:prstGeom>
          <a:noFill/>
          <a:ln>
            <a:noFill/>
          </a:ln>
        </p:spPr>
        <p:txBody>
          <a:bodyPr spcFirstLastPara="1" wrap="square" lIns="0" tIns="0" rIns="0" bIns="0" anchor="t" anchorCtr="0">
            <a:spAutoFit/>
          </a:bodyPr>
          <a:lstStyle/>
          <a:p>
            <a:pPr marL="0" marR="0" lvl="0" indent="0" algn="l" rtl="0">
              <a:lnSpc>
                <a:spcPct val="117499"/>
              </a:lnSpc>
              <a:spcBef>
                <a:spcPts val="0"/>
              </a:spcBef>
              <a:spcAft>
                <a:spcPts val="0"/>
              </a:spcAft>
              <a:buClr>
                <a:srgbClr val="000000"/>
              </a:buClr>
              <a:buSzPts val="1800"/>
              <a:buFont typeface="Arial"/>
              <a:buNone/>
            </a:pPr>
            <a:r>
              <a:rPr lang="en-US" sz="1800" b="1" i="0" u="none" strike="noStrike" cap="none">
                <a:solidFill>
                  <a:srgbClr val="FFFFFF"/>
                </a:solidFill>
                <a:latin typeface="Public Sans"/>
                <a:ea typeface="Public Sans"/>
                <a:cs typeface="Public Sans"/>
                <a:sym typeface="Public Sans"/>
              </a:rPr>
              <a:t>Submission Github</a:t>
            </a:r>
            <a:endParaRPr sz="1400" b="0" i="0" u="none" strike="noStrike" cap="none">
              <a:solidFill>
                <a:srgbClr val="000000"/>
              </a:solidFill>
              <a:latin typeface="Arial"/>
              <a:ea typeface="Arial"/>
              <a:cs typeface="Arial"/>
              <a:sym typeface="Arial"/>
            </a:endParaRPr>
          </a:p>
        </p:txBody>
      </p:sp>
      <p:sp>
        <p:nvSpPr>
          <p:cNvPr id="1903" name="Google Shape;1903;p125"/>
          <p:cNvSpPr txBox="1"/>
          <p:nvPr/>
        </p:nvSpPr>
        <p:spPr>
          <a:xfrm>
            <a:off x="3944624" y="2094775"/>
            <a:ext cx="2939100" cy="508473"/>
          </a:xfrm>
          <a:prstGeom prst="rect">
            <a:avLst/>
          </a:prstGeom>
          <a:noFill/>
          <a:ln>
            <a:noFill/>
          </a:ln>
        </p:spPr>
        <p:txBody>
          <a:bodyPr spcFirstLastPara="1" wrap="square" lIns="0" tIns="0" rIns="0" bIns="0" anchor="t" anchorCtr="0">
            <a:spAutoFit/>
          </a:bodyPr>
          <a:lstStyle/>
          <a:p>
            <a:pPr marL="0" marR="0" lvl="0" indent="0" algn="l" rtl="0">
              <a:lnSpc>
                <a:spcPct val="117500"/>
              </a:lnSpc>
              <a:spcBef>
                <a:spcPts val="0"/>
              </a:spcBef>
              <a:spcAft>
                <a:spcPts val="0"/>
              </a:spcAft>
              <a:buClr>
                <a:srgbClr val="000000"/>
              </a:buClr>
              <a:buSzPts val="1400"/>
              <a:buFont typeface="Arial"/>
              <a:buNone/>
            </a:pPr>
            <a:r>
              <a:rPr lang="en-US" b="1" dirty="0">
                <a:solidFill>
                  <a:srgbClr val="BD8738"/>
                </a:solidFill>
                <a:latin typeface="Public Sans"/>
                <a:ea typeface="Public Sans"/>
                <a:cs typeface="Public Sans"/>
                <a:sym typeface="Public Sans"/>
              </a:rPr>
              <a:t>https://github.com/rajuroyal-web/online-chat-application-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pic>
        <p:nvPicPr>
          <p:cNvPr id="1908" name="Google Shape;1908;p126"/>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336</Words>
  <Application>Microsoft Office PowerPoint</Application>
  <PresentationFormat>On-screen Show (16:9)</PresentationFormat>
  <Paragraphs>55</Paragraphs>
  <Slides>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EB Garamond</vt:lpstr>
      <vt:lpstr>Arial</vt:lpstr>
      <vt:lpstr>Noto Sans Symbols</vt:lpstr>
      <vt:lpstr>EB Garamond ExtraBold</vt:lpstr>
      <vt:lpstr>Roboto</vt:lpstr>
      <vt:lpstr>EB Garamond Medium</vt:lpstr>
      <vt:lpstr>Arial</vt:lpstr>
      <vt:lpstr>Montserrat ExtraBold</vt:lpstr>
      <vt:lpstr>Calibri</vt:lpstr>
      <vt:lpstr>Public Sans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Bodavula Veeresh</cp:lastModifiedBy>
  <cp:revision>2</cp:revision>
  <dcterms:modified xsi:type="dcterms:W3CDTF">2023-11-10T12:35:51Z</dcterms:modified>
</cp:coreProperties>
</file>